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CA57A-A534-43FB-BF9C-7D0D4A1A8036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A7482-490C-4E4B-90A8-7176BD42C9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A7482-490C-4E4B-90A8-7176BD42C9F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D827-123A-4D56-9D25-E122E7FF0CB0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FBCAC-2D98-41DC-BF45-72E969827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-47626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2987" y="1484784"/>
            <a:ext cx="898452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«Безобидные фразы, которые воспитатель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ДОЛЖЕН ГОВОРИТЬ ДЕТЯМ!»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5865" y="4653136"/>
            <a:ext cx="31019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 -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Муравьёва </a:t>
            </a:r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Мария Геннадиевна. </a:t>
            </a: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Рыбинск,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2020г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8485" y="332656"/>
            <a:ext cx="34670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МДОУ детский сад № 51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49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9269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сформировать у ребенка критичность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 способность</a:t>
            </a:r>
            <a:r>
              <a:rPr kumimoji="0" lang="ru-RU" sz="28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адекватно оценивать свои действия,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800" b="1" i="0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следует </a:t>
            </a:r>
            <a:r>
              <a:rPr kumimoji="0" lang="ru-RU" sz="28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избегать</a:t>
            </a:r>
            <a:r>
              <a:rPr kumimoji="0" lang="ru-RU" sz="2800" b="1" i="0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НЕГАТИВНЫХ</a:t>
            </a:r>
            <a:r>
              <a:rPr kumimoji="0" lang="ru-RU" sz="2800" b="1" i="0" u="sng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высказываний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обобщенного и ультимативного характера.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дошкольном возрасте нормативная,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здоровая самооценка у детей ЗАВЫШЕНА,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поэтому воспитатель должен </a:t>
            </a:r>
            <a:r>
              <a:rPr kumimoji="0" lang="ru-RU" sz="28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разбирать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вместе с ребенком его поведение в каждой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конкретной ситуации.</a:t>
            </a:r>
            <a:endParaRPr kumimoji="0" lang="ru-RU" sz="28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05332" y="341655"/>
            <a:ext cx="773333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Фразы, которые формируют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НЕГАТИВНУЮ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модель будущего,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негативный образ себя в будущем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68960"/>
            <a:ext cx="4819014" cy="3208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3" name="Picture 3" descr="C:\Users\Анюта\Desktop\МАМЕ НОВОЕ !\ПРЕЗЕНТАЦИЯ\01(2)-800x429-55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737" y="260648"/>
            <a:ext cx="8459681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7530" y="4972527"/>
            <a:ext cx="9116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так будешь себя вести, не понятно, в кого ты                 превратишься!»;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«Еще раз сделаешь так, тебя выгонят из садика»;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«Плохо ешь – будешь маленьким, слабеньким»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4159" y="404664"/>
            <a:ext cx="835292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Педагог должен наполнять жизнь детей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позитивом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normalizeH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укреплять их самооценку, помогать      осознать маленькие достижения и компетентности: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«Ты уже научился делать…»;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«У тебя получается…»</a:t>
            </a:r>
            <a:endParaRPr kumimoji="0" lang="ru-RU" sz="44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143875"/>
            <a:ext cx="3957968" cy="365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05626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72104" y="476672"/>
            <a:ext cx="69077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Фразы, которые содержат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гендерные 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ОГРАНИЧЕНИЯ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или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3600" b="1" i="0" u="none" strike="noStrike" normalizeH="0" baseline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полоролевые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НАРУШЕНИЯ.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52813"/>
            <a:ext cx="2716065" cy="338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7" y="3284985"/>
            <a:ext cx="6274943" cy="36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Анюта\Desktop\МАМЕ НОВОЕ !\ПРЕЗЕНТАЦИЯ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92888" cy="5616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5750004"/>
            <a:ext cx="89958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«Ты ведешь себя как  мальчишка/девчонка» (для девочки/мальчика);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«Будешь такой вредной, никто замуж не возьмет. Кому такая нужна?»;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«Настоящие мальчики не плачут»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1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1312"/>
            <a:ext cx="4572000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260648"/>
            <a:ext cx="73448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должен создать условия,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которых дети будут черпать модели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ПОЗИТИВНОГО</a:t>
            </a:r>
            <a:r>
              <a:rPr kumimoji="0" lang="ru-RU" sz="32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полоролевого</a:t>
            </a: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поведения.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особое значение имеют</a:t>
            </a:r>
            <a:r>
              <a:rPr kumimoji="0" lang="ru-RU" sz="32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игровое ВЗАИМОДЕЙСТВИЕ</a:t>
            </a:r>
            <a:r>
              <a:rPr kumimoji="0" lang="ru-RU" sz="32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со</a:t>
            </a:r>
            <a:r>
              <a:rPr kumimoji="0" lang="ru-RU" sz="3200" b="1" i="0" u="none" strike="noStrike" normalizeH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сверстниками и образцы поведения окружающих и взрослых.</a:t>
            </a:r>
            <a:endParaRPr kumimoji="0" lang="ru-RU" sz="32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260648"/>
            <a:ext cx="80648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Фразы, которые ставят под СОМНЕНИЕ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самовыражение и принципиальность                      ребенка.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412335"/>
            <a:ext cx="4344352" cy="421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нюта\Desktop\МАМЕ НОВОЕ !\ПРЕЗЕНТАЦИЯ\rab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80920" cy="50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71600" y="5288340"/>
            <a:ext cx="77673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«Все делают нормально, ты один ничего не можешь»;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«Где ты видел такой дом? Это караул, а не дом!»;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«Из какого места у тебя руки растут?»;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«С чего ты решил, что тебе разрешат?»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6" y="0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7848872" cy="513986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32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ограничивать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активность детей, а предложить адекватные формы ее реализации. Например, организовать игру, где каждый ребенок сможет предложить свою идею.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поддержать увлечение детей, сделать их возможными и результативными, поощрять самостоятельность: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«Как интересно ты придумал!»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Users\Анюта\Desktop\МАМЕ НОВОЕ !\ПРЕЗЕНТАЦИЯ\veselyie-rebyata-shablon-prevyu-3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28"/>
            <a:ext cx="9144000" cy="68701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5906" y="506304"/>
            <a:ext cx="5001078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Фразы, в которых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скрыты психологическая ИЗОЛЯЦИЯ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ОТВЕРЖЕНИЕ ребенка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стороны взрослого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сверстника.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68" y="1268760"/>
            <a:ext cx="3380535" cy="494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3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4630"/>
            <a:ext cx="7145727" cy="497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572000" y="299581"/>
            <a:ext cx="41787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Фразы, которые ПУГАЮТ</a:t>
            </a:r>
            <a:r>
              <a:rPr kumimoji="0" lang="ru-RU" sz="40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ребенка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отвержением со стороны родителей.</a:t>
            </a:r>
            <a:endParaRPr kumimoji="0" lang="ru-RU" sz="4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Анюта\Desktop\МАМЕ НОВОЕ !\ПРЕЗЕНТАЦИЯ\Godly_corr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510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11560" y="5657671"/>
            <a:ext cx="80099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«Мне маме рассказать, что произошло?»;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«Ну что, будем папу расстраивать?»;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«Будешь так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вести, мама тебя домой не заберет!» 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5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99592" y="332656"/>
            <a:ext cx="76673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kumimoji="0" lang="ru-RU" sz="3200" b="1" i="0" u="sng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 уметь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решать </a:t>
            </a:r>
            <a:r>
              <a:rPr kumimoji="0" lang="ru-RU" sz="3200" b="1" i="0" u="sng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которая возникла в группе,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СОБСТВЕННОГО</a:t>
            </a:r>
            <a:r>
              <a:rPr kumimoji="0" lang="ru-RU" sz="3200" b="1" i="0" u="none" strike="noStrike" normalizeH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АВТОРИТЕТА</a:t>
            </a:r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этом важно предоставить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детям обратную связь,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обсуждать с ними проблему сразу,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не ждать, когда придет МАМА.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1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6376" y="404664"/>
            <a:ext cx="7131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Фразы, в которых используются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ПУГАЮЩИЕ 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персонажи.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0" y="1738133"/>
            <a:ext cx="3875733" cy="5143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16831"/>
            <a:ext cx="3140795" cy="4741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нюта\Desktop\МАМЕ НОВОЕ !\ПРЕЗЕНТАЦИЯ\2_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645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51520" y="5842337"/>
            <a:ext cx="91493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перестанешь кричать, вызову милиционера (чаще, чем полицейского)»;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«Останешься ночевать в группе вместе со сторожем!»;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«Дед Мороз все видит и таким плохим детям ничего не принесет»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7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0526" y="0"/>
            <a:ext cx="894347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Воспитателю следует </a:t>
            </a:r>
            <a:r>
              <a:rPr kumimoji="0" lang="ru-RU" sz="3200" b="1" i="0" u="sng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исключить 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своего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профессионального лексикона фразы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3200" b="1" i="0" u="sng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пугающими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персонажами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использовать альтернативные методы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педагогического воздействия.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совместно разработать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группы </a:t>
            </a: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напоминать о них,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кто-то из детей не слушается.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таком случае не придется запугивать детей,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организовать дисциплину в группе.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3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3433" y="342760"/>
            <a:ext cx="77707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Фразы, которые ОГРАНИЧИВАЮТ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двигательную активность детей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ЗАПРЕЩАЮТ</a:t>
            </a:r>
            <a:r>
              <a:rPr kumimoji="0" lang="ru-RU" sz="36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86"/>
            <a:ext cx="9132560" cy="47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Анюта\Desktop\МАМЕ НОВОЕ !\ПРЕЗЕНТАЦИЯ\0111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31340" y="5733256"/>
            <a:ext cx="9012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«Стой на месте»; «Замри!»; «Перестань крутиться».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6"/>
            <a:ext cx="9191626" cy="6905626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188640"/>
            <a:ext cx="767511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ОСТАНОВИТЬ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ЗАТОРМОЗИТЬ</a:t>
            </a:r>
            <a:r>
              <a:rPr kumimoji="0" lang="ru-RU" sz="32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чрезмерную,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хаотичную активность ребенка,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должен направить ее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конструктивное движение: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normalizeH="0" baseline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«Давайте все дружно отжиматься»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«Давайте возьмемся за руки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водить хоровод с песнями»</a:t>
            </a:r>
            <a:endParaRPr kumimoji="0" lang="ru-RU" sz="36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986" name="Picture 2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718" y="0"/>
            <a:ext cx="9191626" cy="6905626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400599" cy="3504988"/>
          </a:xfrm>
        </p:spPr>
      </p:pic>
      <p:sp>
        <p:nvSpPr>
          <p:cNvPr id="6" name="Прямоугольник 5"/>
          <p:cNvSpPr/>
          <p:nvPr/>
        </p:nvSpPr>
        <p:spPr>
          <a:xfrm>
            <a:off x="1015288" y="764704"/>
            <a:ext cx="7517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5400" b="1" i="0" strike="noStrike" cap="none" spc="0" normalizeH="0" baseline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юта\Desktop\МАМЕ НОВОЕ !\ПРЕЗЕНТАЦИЯ\160019067-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06590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5999847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«Отойдите от него все, пусть один сидит»;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смотреть на тебя даже не хочу»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C:\Users\Анюта\Desktop\МАМЕ НОВОЕ !\ПРЕЗЕНТАЦИЯ\veselyie-rebyata-shablon-prevyu-3 (1)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873" y="-7456"/>
            <a:ext cx="9355745" cy="702921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40" y="2339608"/>
            <a:ext cx="3397560" cy="45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82608"/>
            <a:ext cx="749491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 </a:t>
            </a:r>
            <a:r>
              <a:rPr lang="ru-RU" sz="36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воспитателя – </a:t>
            </a:r>
            <a:endParaRPr lang="ru-RU" sz="3600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научить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детей совместной деятельности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Поэтому педагогическое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воздействие следует направлять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построение детского коллектива,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изоляцию: </a:t>
            </a:r>
            <a:endParaRPr lang="ru-RU" sz="36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Давай поможем Ане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».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5798" y="404664"/>
            <a:ext cx="854003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Фразы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которые 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предполагают 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пространственное ОТЧУЖДЕНИЕ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(изгнание)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81572"/>
            <a:ext cx="4869892" cy="3347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Анюта\Desktop\МАМЕ НОВОЕ !\ПРЕЗЕНТАЦИЯ\27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84976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7544" y="5805264"/>
            <a:ext cx="87058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«Будешь баловаться, в другую группу отведу»;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«Если не перестанешь, отправишься в кабинет заведующей»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5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23813" y="260648"/>
            <a:ext cx="9144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Ведущие и наиболее уязвимые в дошкольном возрасте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базовые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потребности – это потребности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ребенка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безопасности и принятии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детском саду они уже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u="sng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нарушены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из-за разлуки с родителями.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Чтобы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усугубить ситуацию, </a:t>
            </a:r>
            <a:endParaRPr lang="ru-RU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воспитателям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следует</a:t>
            </a:r>
            <a:r>
              <a:rPr lang="ru-RU" sz="2800" b="1" u="sng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исключить </a:t>
            </a:r>
            <a:endParaRPr lang="ru-RU" sz="2800" b="1" u="sng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фразы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данной группы из общения с детьми</a:t>
            </a:r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65" y="3900582"/>
            <a:ext cx="4070077" cy="264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C:\Users\Анюта\Desktop\МАМЕ НОВОЕ !\ПРЕЗЕНТАЦИЯ\veselyie-rebyata-shablon-prevyu-3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626" cy="6905626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07128" y="424379"/>
            <a:ext cx="722377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Фразы, которые ЗАНИЖАЮТ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самооценку и</a:t>
            </a:r>
            <a:r>
              <a:rPr kumimoji="0" lang="ru-RU" sz="44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УНИЖАЮТ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личность ребенка</a:t>
            </a:r>
            <a:endParaRPr kumimoji="0" lang="ru-RU" sz="4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0291"/>
            <a:ext cx="4610522" cy="3052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нюта\Desktop\МАМЕ НОВОЕ !\ПРЕЗЕНТАЦИЯ\KidDog-0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426450" cy="537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5321043"/>
            <a:ext cx="89402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«Посмотри, на кого ты похож…»;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«С таким мальчиком никто не будет дружить»;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«Не занимаешься – будешь глупым»;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«В младшую группу отведу – ты себя ведешь, как маленький»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796</Words>
  <Application>Microsoft Office PowerPoint</Application>
  <PresentationFormat>Экран (4:3)</PresentationFormat>
  <Paragraphs>124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Sergio</cp:lastModifiedBy>
  <cp:revision>31</cp:revision>
  <dcterms:created xsi:type="dcterms:W3CDTF">2018-03-11T17:44:27Z</dcterms:created>
  <dcterms:modified xsi:type="dcterms:W3CDTF">2020-11-19T05:33:21Z</dcterms:modified>
</cp:coreProperties>
</file>