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3" r:id="rId8"/>
    <p:sldId id="264" r:id="rId9"/>
    <p:sldId id="265" r:id="rId10"/>
    <p:sldId id="277" r:id="rId11"/>
    <p:sldId id="273" r:id="rId12"/>
    <p:sldId id="270" r:id="rId13"/>
    <p:sldId id="276" r:id="rId14"/>
    <p:sldId id="274" r:id="rId15"/>
    <p:sldId id="269" r:id="rId16"/>
    <p:sldId id="266" r:id="rId17"/>
    <p:sldId id="267" r:id="rId18"/>
    <p:sldId id="271" r:id="rId19"/>
    <p:sldId id="268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35" autoAdjust="0"/>
    <p:restoredTop sz="94660"/>
  </p:normalViewPr>
  <p:slideViewPr>
    <p:cSldViewPr>
      <p:cViewPr>
        <p:scale>
          <a:sx n="68" d="100"/>
          <a:sy n="68" d="100"/>
        </p:scale>
        <p:origin x="-498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jpeg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pptxbaza.ru/baza/shablon/priroda/ekologia.jpg"/>
          <p:cNvPicPr/>
          <p:nvPr/>
        </p:nvPicPr>
        <p:blipFill>
          <a:blip r:embed="rId2" cstate="print"/>
          <a:srcRect t="3433" b="3433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728" y="428605"/>
            <a:ext cx="6715172" cy="1071569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детский сад № 51 город Рыбинск Ярославская область </a:t>
            </a:r>
            <a:endParaRPr lang="ru-RU" sz="1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071678"/>
            <a:ext cx="6400800" cy="356712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Отчет по программе </a:t>
            </a:r>
          </a:p>
          <a:p>
            <a:pPr>
              <a:spcBef>
                <a:spcPts val="0"/>
              </a:spcBef>
            </a:pPr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«Эко- школы / Зеленый Флаг»</a:t>
            </a:r>
          </a:p>
          <a:p>
            <a:pPr>
              <a:spcBef>
                <a:spcPts val="0"/>
              </a:spcBef>
            </a:pPr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2018-2019 учебный год</a:t>
            </a:r>
          </a:p>
          <a:p>
            <a:pPr>
              <a:spcBef>
                <a:spcPts val="0"/>
              </a:spcBef>
            </a:pPr>
            <a:endParaRPr lang="ru-RU" sz="28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Тема«Здоровый образ жизни»</a:t>
            </a:r>
            <a:endParaRPr 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s://peda.net/valkeakoski/opetuspalvelut/pk/sorrila/sovl:file/photo/8e1df38e59a274616421390297bf9758e6918acd/Vihre%C3%A4Lippu.pn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43702" y="1428736"/>
            <a:ext cx="172974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ds04.infourok.ru/uploads/ex/0641/0003ea58-ecc3f0ae/5/img1.jpg"/>
          <p:cNvPicPr/>
          <p:nvPr/>
        </p:nvPicPr>
        <p:blipFill>
          <a:blip r:embed="rId2" cstate="print"/>
          <a:srcRect l="1492" t="2657" r="1890" b="1932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День Здоровья – зимние забавы</a:t>
            </a:r>
            <a:endParaRPr lang="ru-RU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C:\Documents and Settings\User\Рабочий стол\для презентации\день здор январь\DSC0194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124744"/>
            <a:ext cx="2880320" cy="2160240"/>
          </a:xfrm>
          <a:prstGeom prst="rect">
            <a:avLst/>
          </a:prstGeom>
          <a:noFill/>
        </p:spPr>
      </p:pic>
      <p:pic>
        <p:nvPicPr>
          <p:cNvPr id="20483" name="Picture 3" descr="C:\Documents and Settings\User\Рабочий стол\для презентации\день здор январь\DSC0195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1124744"/>
            <a:ext cx="2444080" cy="1833060"/>
          </a:xfrm>
          <a:prstGeom prst="rect">
            <a:avLst/>
          </a:prstGeom>
          <a:noFill/>
        </p:spPr>
      </p:pic>
      <p:pic>
        <p:nvPicPr>
          <p:cNvPr id="20484" name="Picture 4" descr="C:\Documents and Settings\User\Рабочий стол\для презентации\день здор январь\DSC019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3429000"/>
            <a:ext cx="3359931" cy="3168352"/>
          </a:xfrm>
          <a:prstGeom prst="rect">
            <a:avLst/>
          </a:prstGeom>
          <a:noFill/>
        </p:spPr>
      </p:pic>
      <p:pic>
        <p:nvPicPr>
          <p:cNvPr id="20485" name="Picture 5" descr="C:\Documents and Settings\User\Рабочий стол\для презентации\день здор январь\DSC019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4365104"/>
            <a:ext cx="2975938" cy="2232248"/>
          </a:xfrm>
          <a:prstGeom prst="rect">
            <a:avLst/>
          </a:prstGeom>
          <a:noFill/>
        </p:spPr>
      </p:pic>
      <p:pic>
        <p:nvPicPr>
          <p:cNvPr id="20486" name="Picture 6" descr="C:\Documents and Settings\User\Рабочий стол\для презентации\день здор январь\DSC0202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752" y="2492896"/>
            <a:ext cx="2430041" cy="1822771"/>
          </a:xfrm>
          <a:prstGeom prst="rect">
            <a:avLst/>
          </a:prstGeom>
          <a:noFill/>
        </p:spPr>
      </p:pic>
      <p:pic>
        <p:nvPicPr>
          <p:cNvPr id="20487" name="Picture 7" descr="C:\Documents and Settings\User\Рабочий стол\для презентации\день здор январь\DSC0202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1124744"/>
            <a:ext cx="2711365" cy="2033792"/>
          </a:xfrm>
          <a:prstGeom prst="rect">
            <a:avLst/>
          </a:prstGeom>
          <a:noFill/>
        </p:spPr>
      </p:pic>
      <p:pic>
        <p:nvPicPr>
          <p:cNvPr id="20488" name="Picture 8" descr="C:\Documents and Settings\User\Рабочий стол\для презентации\день здор январь\DSC0201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4221088"/>
            <a:ext cx="3071936" cy="2304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ds04.infourok.ru/uploads/ex/0641/0003ea58-ecc3f0ae/5/img1.jpg"/>
          <p:cNvPicPr/>
          <p:nvPr/>
        </p:nvPicPr>
        <p:blipFill>
          <a:blip r:embed="rId2" cstate="print"/>
          <a:srcRect l="1492" t="2657" r="1890" b="1932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Открытое первенство города по бегу «Забег в валенках» на дистанции 200м в рамках соревнований «Новогодний пробег 2019»</a:t>
            </a:r>
            <a:endParaRPr lang="ru-RU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sky\AppData\Local\Temp\Rar$DIa0.413\rRaSPL93Y8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700808"/>
            <a:ext cx="3857652" cy="2808312"/>
          </a:xfrm>
          <a:prstGeom prst="rect">
            <a:avLst/>
          </a:prstGeom>
          <a:noFill/>
        </p:spPr>
      </p:pic>
      <p:pic>
        <p:nvPicPr>
          <p:cNvPr id="2051" name="Picture 3" descr="C:\Users\sky\AppData\Local\Temp\Rar$DIa0.010\CsUEagX1C4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1916832"/>
            <a:ext cx="5688633" cy="4608512"/>
          </a:xfrm>
          <a:prstGeom prst="rect">
            <a:avLst/>
          </a:prstGeom>
          <a:noFill/>
        </p:spPr>
      </p:pic>
      <p:pic>
        <p:nvPicPr>
          <p:cNvPr id="7" name="Рисунок 6"/>
          <p:cNvPicPr/>
          <p:nvPr/>
        </p:nvPicPr>
        <p:blipFill>
          <a:blip r:embed="rId5" cstate="print"/>
          <a:srcRect l="34299" t="10749" r="32546" b="5537"/>
          <a:stretch>
            <a:fillRect/>
          </a:stretch>
        </p:blipFill>
        <p:spPr bwMode="auto">
          <a:xfrm>
            <a:off x="6660232" y="3861048"/>
            <a:ext cx="2290006" cy="2802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ds04.infourok.ru/uploads/ex/0641/0003ea58-ecc3f0ae/5/img1.jpg"/>
          <p:cNvPicPr/>
          <p:nvPr/>
        </p:nvPicPr>
        <p:blipFill>
          <a:blip r:embed="rId2" cstate="print"/>
          <a:srcRect l="1492" t="2657" r="1890" b="1932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Дёминский</a:t>
            </a:r>
            <a:r>
              <a:rPr lang="ru-RU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беби-марафон</a:t>
            </a:r>
            <a:r>
              <a:rPr lang="ru-RU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2019</a:t>
            </a:r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F:\для презентации\Беби-марафон\0i9UI5AVvoQ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124744"/>
            <a:ext cx="3168352" cy="369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для презентации\Беби-марафон\EIcExGVdyPY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980728"/>
            <a:ext cx="4392488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bolshie-gonki.ucoz.net/emblemm/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3789040"/>
            <a:ext cx="3008946" cy="2649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ds04.infourok.ru/uploads/ex/0641/0003ea58-ecc3f0ae/5/img1.jpg"/>
          <p:cNvPicPr/>
          <p:nvPr/>
        </p:nvPicPr>
        <p:blipFill>
          <a:blip r:embed="rId2" cstate="print"/>
          <a:srcRect l="1492" t="2657" r="1890" b="1932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Областной фестиваль «Юный лыжник» 2019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9458" name="Picture 2" descr="C:\Documents and Settings\User\Рабочий стол\для презентации\Лыжник 2019\mthfkyuodzk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7844" y="1556792"/>
            <a:ext cx="2316572" cy="3088763"/>
          </a:xfrm>
          <a:prstGeom prst="rect">
            <a:avLst/>
          </a:prstGeom>
          <a:noFill/>
        </p:spPr>
      </p:pic>
      <p:pic>
        <p:nvPicPr>
          <p:cNvPr id="19459" name="Picture 3" descr="C:\Documents and Settings\User\Рабочий стол\для презентации\Лыжник 2019\Q3CK9V6-67w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1340767"/>
            <a:ext cx="2338040" cy="3117387"/>
          </a:xfrm>
          <a:prstGeom prst="rect">
            <a:avLst/>
          </a:prstGeom>
          <a:noFill/>
        </p:spPr>
      </p:pic>
      <p:pic>
        <p:nvPicPr>
          <p:cNvPr id="19460" name="Picture 4" descr="C:\Documents and Settings\User\Рабочий стол\для презентации\Лыжник 2019\UBy2qYnPgFQ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268760"/>
            <a:ext cx="2234104" cy="2448272"/>
          </a:xfrm>
          <a:prstGeom prst="rect">
            <a:avLst/>
          </a:prstGeom>
          <a:noFill/>
        </p:spPr>
      </p:pic>
      <p:pic>
        <p:nvPicPr>
          <p:cNvPr id="19461" name="Picture 5" descr="C:\Documents and Settings\User\Рабочий стол\для презентации\Лыжник 2019\xUI9DNBYcQ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2924943"/>
            <a:ext cx="2880320" cy="3840426"/>
          </a:xfrm>
          <a:prstGeom prst="rect">
            <a:avLst/>
          </a:prstGeom>
          <a:noFill/>
        </p:spPr>
      </p:pic>
      <p:pic>
        <p:nvPicPr>
          <p:cNvPr id="19462" name="Picture 6" descr="C:\Documents and Settings\User\Рабочий стол\для презентации\Лыжник 2019\YOHkYSyukxU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28668" y="3284984"/>
            <a:ext cx="2430270" cy="3240360"/>
          </a:xfrm>
          <a:prstGeom prst="rect">
            <a:avLst/>
          </a:prstGeom>
          <a:noFill/>
        </p:spPr>
      </p:pic>
      <p:pic>
        <p:nvPicPr>
          <p:cNvPr id="11" name="Рисунок 10"/>
          <p:cNvPicPr/>
          <p:nvPr/>
        </p:nvPicPr>
        <p:blipFill>
          <a:blip r:embed="rId8" cstate="print"/>
          <a:srcRect l="34141" t="10597" r="32378" b="5594"/>
          <a:stretch>
            <a:fillRect/>
          </a:stretch>
        </p:blipFill>
        <p:spPr bwMode="auto">
          <a:xfrm>
            <a:off x="7308304" y="4509120"/>
            <a:ext cx="1639654" cy="2134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ds04.infourok.ru/uploads/ex/0641/0003ea58-ecc3f0ae/5/img1.jpg"/>
          <p:cNvPicPr/>
          <p:nvPr/>
        </p:nvPicPr>
        <p:blipFill>
          <a:blip r:embed="rId2" cstate="print"/>
          <a:srcRect l="1492" t="2657" r="1890" b="1932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Народные традиции – Гуляй, Масленица !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F:\МАСЛЕННИЦА\20190313_10442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077072"/>
            <a:ext cx="4104456" cy="2304256"/>
          </a:xfrm>
          <a:prstGeom prst="rect">
            <a:avLst/>
          </a:prstGeom>
          <a:noFill/>
        </p:spPr>
      </p:pic>
      <p:pic>
        <p:nvPicPr>
          <p:cNvPr id="3075" name="Picture 3" descr="F:\МАСЛЕННИЦА\20190313_1056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789040"/>
            <a:ext cx="3937038" cy="2808312"/>
          </a:xfrm>
          <a:prstGeom prst="rect">
            <a:avLst/>
          </a:prstGeom>
          <a:noFill/>
        </p:spPr>
      </p:pic>
      <p:pic>
        <p:nvPicPr>
          <p:cNvPr id="3077" name="Picture 5" descr="F:\МАСЛЕННИЦА\20190313_1042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9198" y="1268760"/>
            <a:ext cx="4096455" cy="2304256"/>
          </a:xfrm>
          <a:prstGeom prst="rect">
            <a:avLst/>
          </a:prstGeom>
          <a:noFill/>
        </p:spPr>
      </p:pic>
      <p:pic>
        <p:nvPicPr>
          <p:cNvPr id="9" name="Рисунок 8" descr="http://www.unekplanet.ru/site_files/images/%D0%BC%D0%B0%D1%81%D0%BB%D0%B5%D0%BD%D0%B8%D1%86%D0%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052736"/>
            <a:ext cx="1636943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1412776"/>
            <a:ext cx="3969397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ds04.infourok.ru/uploads/ex/0641/0003ea58-ecc3f0ae/5/img1.jpg"/>
          <p:cNvPicPr/>
          <p:nvPr/>
        </p:nvPicPr>
        <p:blipFill>
          <a:blip r:embed="rId2" cstate="print"/>
          <a:srcRect l="1492" t="2657" r="1890" b="1932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Сдача норм ГТО педагогами и родителями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F:\для презентации\фото гто\фото гто\BoRzvKcXytk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924944"/>
            <a:ext cx="4896544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для презентации\фото гто\ГТО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412776"/>
            <a:ext cx="439248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www.xn--80aaexlbhte0a7ebf1h.xn--p1ai/_nw/1/78508605.jpg"/>
          <p:cNvPicPr/>
          <p:nvPr/>
        </p:nvPicPr>
        <p:blipFill>
          <a:blip r:embed="rId5" cstate="print"/>
          <a:srcRect l="12706" t="9032" r="19042" b="3548"/>
          <a:stretch>
            <a:fillRect/>
          </a:stretch>
        </p:blipFill>
        <p:spPr bwMode="auto">
          <a:xfrm>
            <a:off x="179512" y="4293096"/>
            <a:ext cx="4237626" cy="236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ds04.infourok.ru/uploads/ex/0641/0003ea58-ecc3f0ae/5/img1.jpg"/>
          <p:cNvPicPr/>
          <p:nvPr/>
        </p:nvPicPr>
        <p:blipFill>
          <a:blip r:embed="rId2" cstate="print"/>
          <a:srcRect l="1492" t="2657" r="1890" b="1932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День театра в детском саду: </a:t>
            </a:r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сказки </a:t>
            </a:r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 тему ЗОЖ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F:\для презентации\День театра\DSC_0853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645024"/>
            <a:ext cx="244827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для презентации\День театра\DSC_088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4725144"/>
            <a:ext cx="2716924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для презентации\День театра\DSC_09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1412776"/>
            <a:ext cx="324036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Documents and Settings\User\Рабочий стол\для презентации\День театра\DSC_08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1412776"/>
            <a:ext cx="3541099" cy="2736304"/>
          </a:xfrm>
          <a:prstGeom prst="rect">
            <a:avLst/>
          </a:prstGeom>
          <a:noFill/>
        </p:spPr>
      </p:pic>
      <p:pic>
        <p:nvPicPr>
          <p:cNvPr id="4099" name="Picture 3" descr="C:\Documents and Settings\User\Рабочий стол\для презентации\День театра\DSC_086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4365104"/>
            <a:ext cx="3456384" cy="2304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ds04.infourok.ru/uploads/ex/0641/0003ea58-ecc3f0ae/5/img1.jpg"/>
          <p:cNvPicPr/>
          <p:nvPr/>
        </p:nvPicPr>
        <p:blipFill>
          <a:blip r:embed="rId2" cstate="print"/>
          <a:srcRect l="1492" t="2657" r="1890" b="1932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День Здоровья  - фестиваль дворовых игр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F:\для презентации\спартакиада колледж фестиваль дворовых игр\_DSC0222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437112"/>
            <a:ext cx="2608655" cy="1982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для презентации\спартакиада колледж фестиваль дворовых игр\_DSC026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412776"/>
            <a:ext cx="374441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для презентации\спартакиада колледж фестиваль дворовых игр\_DSC02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980728"/>
            <a:ext cx="352839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для презентации\спартакиада колледж фестиваль дворовых игр\_DSC020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3717032"/>
            <a:ext cx="360040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F:\для презентации\спартакиада колледж фестиваль дворовых игр\_DSC021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4581128"/>
            <a:ext cx="2974951" cy="1982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ds04.infourok.ru/uploads/ex/0641/0003ea58-ecc3f0ae/5/img1.jpg"/>
          <p:cNvPicPr/>
          <p:nvPr/>
        </p:nvPicPr>
        <p:blipFill>
          <a:blip r:embed="rId2" cstate="print"/>
          <a:srcRect l="1492" t="2657" r="1890" b="1932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Акция «Общегородская зарядка»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F:\для презентации\общегородская зарядка\20181012_080616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933056"/>
            <a:ext cx="4248472" cy="2557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для презентации\общегородская зарядка\20181012_08085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1556792"/>
            <a:ext cx="286094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для презентации\общегородская зарядка\20181012_08503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437112"/>
            <a:ext cx="316835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F:\DSC_59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19" y="1124744"/>
            <a:ext cx="4978839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ds04.infourok.ru/uploads/ex/0641/0003ea58-ecc3f0ae/5/img1.jpg"/>
          <p:cNvPicPr/>
          <p:nvPr/>
        </p:nvPicPr>
        <p:blipFill>
          <a:blip r:embed="rId2" cstate="print"/>
          <a:srcRect l="1492" t="2657" r="1890" b="1932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Высадка саженцев на аллее выпускников детского сада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http://sadik125.ru/img/images/1-1024x1024-5-0_b0a94b5f61d5.jpg"/>
          <p:cNvPicPr>
            <a:picLocks noGrp="1"/>
          </p:cNvPicPr>
          <p:nvPr>
            <p:ph idx="1"/>
          </p:nvPr>
        </p:nvPicPr>
        <p:blipFill>
          <a:blip r:embed="rId3" cstate="print"/>
          <a:srcRect t="10584"/>
          <a:stretch>
            <a:fillRect/>
          </a:stretch>
        </p:blipFill>
        <p:spPr bwMode="auto">
          <a:xfrm>
            <a:off x="323528" y="3501008"/>
            <a:ext cx="3888432" cy="3171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spok-karelia.ru/uploads/i25d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714488"/>
            <a:ext cx="3856512" cy="351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fiverr-res.cloudinary.com/images/t_main1,q_auto,f_auto/gigs/96296141/original/f91d01d3a11fefb72d9224a99eae13a6f785b752/draw-children-book-illustrations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1916832"/>
            <a:ext cx="1928084" cy="1799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uploads.nonsprecare.it/wp-content/uploads/2014/01/adottare-un-albero-attraverso-il-web-treedom-start-up-italiana-riforestazione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5157192"/>
            <a:ext cx="2428892" cy="140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www.xn-----6kcbocc9a4aflcfefy1c3p.xn--p1ai/images/detskie-sady/49/%D0%9D%D0%BE%D0%B2%D0%BE%D1%81%D1%82%D0%B8/2018/05/06/IMG_0917.JPG"/>
          <p:cNvPicPr/>
          <p:nvPr/>
        </p:nvPicPr>
        <p:blipFill>
          <a:blip r:embed="rId7" cstate="print"/>
          <a:srcRect l="10736" t="10870" r="15492"/>
          <a:stretch>
            <a:fillRect/>
          </a:stretch>
        </p:blipFill>
        <p:spPr bwMode="auto">
          <a:xfrm>
            <a:off x="323528" y="1556792"/>
            <a:ext cx="2209970" cy="149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ds04.infourok.ru/uploads/ex/0641/0003ea58-ecc3f0ae/5/img1.jpg"/>
          <p:cNvPicPr/>
          <p:nvPr/>
        </p:nvPicPr>
        <p:blipFill>
          <a:blip r:embed="rId2" cstate="print"/>
          <a:srcRect l="1492" t="2657" r="1890" b="1932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6096740"/>
          </a:xfrm>
        </p:spPr>
        <p:txBody>
          <a:bodyPr>
            <a:normAutofit fontScale="47500" lnSpcReduction="20000"/>
          </a:bodyPr>
          <a:lstStyle/>
          <a:p>
            <a:endParaRPr lang="ru-RU" dirty="0" smtClean="0"/>
          </a:p>
          <a:p>
            <a:pPr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latin typeface="Century" pitchFamily="18" charset="0"/>
              </a:rPr>
              <a:t>             </a:t>
            </a:r>
            <a:r>
              <a:rPr lang="ru-RU" sz="4200" dirty="0" smtClean="0">
                <a:solidFill>
                  <a:srgbClr val="00B050"/>
                </a:solidFill>
                <a:latin typeface="Century" pitchFamily="18" charset="0"/>
                <a:cs typeface="Times New Roman" pitchFamily="18" charset="0"/>
              </a:rPr>
              <a:t>Наш детский сад расположен в  древнем и красивом городе Рыбинске Ярославской области. У нас много красивых парков, есть даже свое море, так любовно мы  называем Рыбинское водохранилище . Наш город по праву называют «волжской жемчужиной».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200" dirty="0" smtClean="0">
                <a:solidFill>
                  <a:srgbClr val="00B050"/>
                </a:solidFill>
                <a:latin typeface="Century" pitchFamily="18" charset="0"/>
                <a:cs typeface="Times New Roman" pitchFamily="18" charset="0"/>
              </a:rPr>
              <a:t>         Мы очень любим свой город и хотим сохранить </a:t>
            </a:r>
            <a:r>
              <a:rPr lang="ru-RU" sz="4200" smtClean="0">
                <a:solidFill>
                  <a:srgbClr val="00B050"/>
                </a:solidFill>
                <a:latin typeface="Century" pitchFamily="18" charset="0"/>
                <a:cs typeface="Times New Roman" pitchFamily="18" charset="0"/>
              </a:rPr>
              <a:t>его чистым и красивым. </a:t>
            </a:r>
            <a:endParaRPr lang="ru-RU" sz="4200" dirty="0" smtClean="0">
              <a:solidFill>
                <a:srgbClr val="00B050"/>
              </a:solidFill>
              <a:latin typeface="Century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200" b="1" dirty="0" smtClean="0">
                <a:solidFill>
                  <a:srgbClr val="00B050"/>
                </a:solidFill>
                <a:latin typeface="Century" pitchFamily="18" charset="0"/>
                <a:cs typeface="Times New Roman" pitchFamily="18" charset="0"/>
              </a:rPr>
              <a:t>    </a:t>
            </a:r>
            <a:r>
              <a:rPr lang="ru-RU" sz="4200" dirty="0" smtClean="0">
                <a:solidFill>
                  <a:srgbClr val="00B050"/>
                </a:solidFill>
                <a:latin typeface="Century" pitchFamily="18" charset="0"/>
                <a:cs typeface="Times New Roman" pitchFamily="18" charset="0"/>
              </a:rPr>
              <a:t>     В 2018-2019 учебном году мы впервые стали участниками международной программы «</a:t>
            </a:r>
            <a:r>
              <a:rPr lang="ru-RU" sz="4200" dirty="0" err="1" smtClean="0">
                <a:solidFill>
                  <a:srgbClr val="00B050"/>
                </a:solidFill>
                <a:latin typeface="Century" pitchFamily="18" charset="0"/>
                <a:cs typeface="Times New Roman" pitchFamily="18" charset="0"/>
              </a:rPr>
              <a:t>Эко-школы</a:t>
            </a:r>
            <a:r>
              <a:rPr lang="ru-RU" sz="4200" dirty="0" smtClean="0">
                <a:solidFill>
                  <a:srgbClr val="00B050"/>
                </a:solidFill>
                <a:latin typeface="Century" pitchFamily="18" charset="0"/>
                <a:cs typeface="Times New Roman" pitchFamily="18" charset="0"/>
              </a:rPr>
              <a:t> /Зеленый флаг». </a:t>
            </a:r>
            <a:r>
              <a:rPr lang="ru-RU" sz="4200" dirty="0" err="1" smtClean="0">
                <a:solidFill>
                  <a:srgbClr val="00B050"/>
                </a:solidFill>
                <a:latin typeface="Century" pitchFamily="18" charset="0"/>
                <a:cs typeface="Times New Roman" pitchFamily="18" charset="0"/>
              </a:rPr>
              <a:t>Эко-совет</a:t>
            </a:r>
            <a:r>
              <a:rPr lang="ru-RU" sz="4200" dirty="0" smtClean="0">
                <a:solidFill>
                  <a:srgbClr val="00B050"/>
                </a:solidFill>
                <a:latin typeface="Century" pitchFamily="18" charset="0"/>
                <a:cs typeface="Times New Roman" pitchFamily="18" charset="0"/>
              </a:rPr>
              <a:t> определил тему «Здоровый образ жизни», так как только здоровый человек способен сохранить красоту, чистоту мира, обеспечить безопасность существования в нем. Девизом нашей природоохранной деятельности стали слова древнего мыслителя и философа из Китая Конфуция «Если хочешь изменить мир, начни с себя!»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200" dirty="0" smtClean="0">
                <a:solidFill>
                  <a:srgbClr val="00B050"/>
                </a:solidFill>
                <a:latin typeface="Century" pitchFamily="18" charset="0"/>
                <a:cs typeface="Times New Roman" pitchFamily="18" charset="0"/>
              </a:rPr>
              <a:t>                       Самые яркие и интересные события в рамках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200" dirty="0" smtClean="0">
                <a:solidFill>
                  <a:srgbClr val="00B050"/>
                </a:solidFill>
                <a:latin typeface="Century" pitchFamily="18" charset="0"/>
                <a:cs typeface="Times New Roman" pitchFamily="18" charset="0"/>
              </a:rPr>
              <a:t>                        реализации плана действий в этом учебном году 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200" dirty="0" smtClean="0">
                <a:solidFill>
                  <a:srgbClr val="00B050"/>
                </a:solidFill>
                <a:latin typeface="Century" pitchFamily="18" charset="0"/>
                <a:cs typeface="Times New Roman" pitchFamily="18" charset="0"/>
              </a:rPr>
              <a:t>                         мы отразили в нашем отчете.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s://ds04.infourok.ru/uploads/ex/0641/0003ea58-ecc3f0ae/5/img1.jpg"/>
          <p:cNvPicPr/>
          <p:nvPr/>
        </p:nvPicPr>
        <p:blipFill>
          <a:blip r:embed="rId2" cstate="print"/>
          <a:srcRect l="1492" t="2657" r="1890" b="1932"/>
          <a:stretch>
            <a:fillRect/>
          </a:stretch>
        </p:blipFill>
        <p:spPr bwMode="auto">
          <a:xfrm>
            <a:off x="1" y="-152400"/>
            <a:ext cx="9143999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ds04.infourok.ru/uploads/ex/0641/0003ea58-ecc3f0ae/5/img1.jpg"/>
          <p:cNvPicPr/>
          <p:nvPr/>
        </p:nvPicPr>
        <p:blipFill>
          <a:blip r:embed="rId2" cstate="print"/>
          <a:srcRect l="1492" t="2657" r="1890" b="1932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Результатом нашей работы стало принятие </a:t>
            </a:r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экологического кодекса </a:t>
            </a:r>
            <a:endParaRPr lang="ru-RU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3" cstate="print"/>
          <a:srcRect l="5725" t="22479" r="72395" b="22788"/>
          <a:stretch>
            <a:fillRect/>
          </a:stretch>
        </p:blipFill>
        <p:spPr bwMode="auto">
          <a:xfrm>
            <a:off x="5143504" y="1285860"/>
            <a:ext cx="3643338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642910" y="43218"/>
            <a:ext cx="4572032" cy="557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Экологический кодекс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Жили-были на планете: мамы, папы и их дети.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детский сад они ходили и с природою дружили.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Сажали деревья, цветы поливали и мусор у речки родной убирали.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Здоровыми, успешными хотим мы быть всегда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Здоровый образ жизни тебе мы скажем : «ДА!»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ДА! – здоровый сон!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Да!- распорядок дня!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Да!- активный отдых!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гигиена – ДА!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ДА! – будет физкультура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ДА! – правильная еда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Здоровый образ жизни полезен он для всех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Здоровый образ жизни УДАЧА 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           УСПЕХ!!!</a:t>
            </a: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ds04.infourok.ru/uploads/ex/0641/0003ea58-ecc3f0ae/5/img1.jpg"/>
          <p:cNvPicPr/>
          <p:nvPr/>
        </p:nvPicPr>
        <p:blipFill>
          <a:blip r:embed="rId2" cstate="print"/>
          <a:srcRect l="1492" t="2657" r="1890" b="1932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Конкурс семейного плаката </a:t>
            </a:r>
            <a:b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«Мы за ЗОЖ!»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F:\для презентации\плакаты мы за зож\20190412_111250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428736"/>
            <a:ext cx="2808632" cy="1839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для презентации\плакаты мы за зож\20190412_11130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1428736"/>
            <a:ext cx="2475793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для презентации\плакаты мы за зож\20190412_11131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1428736"/>
            <a:ext cx="2628473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для презентации\плакаты мы за зож\20190412_11133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3929066"/>
            <a:ext cx="285752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F:\для презентации\плакаты мы за зож\20190412_11135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86050" y="4000504"/>
            <a:ext cx="2786082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F:\для презентации\плакаты мы за зож\20190412_111519.jpg"/>
          <p:cNvPicPr/>
          <p:nvPr/>
        </p:nvPicPr>
        <p:blipFill>
          <a:blip r:embed="rId8" cstate="print"/>
          <a:srcRect t="5601" b="9125"/>
          <a:stretch>
            <a:fillRect/>
          </a:stretch>
        </p:blipFill>
        <p:spPr bwMode="auto">
          <a:xfrm>
            <a:off x="285720" y="3500438"/>
            <a:ext cx="228601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ds04.infourok.ru/uploads/ex/0641/0003ea58-ecc3f0ae/5/img1.jpg"/>
          <p:cNvPicPr/>
          <p:nvPr/>
        </p:nvPicPr>
        <p:blipFill>
          <a:blip r:embed="rId2" cstate="print"/>
          <a:srcRect l="1492" t="2657" r="1890" b="1932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Акция «Батарейки, сдавайтесь!»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F:\для презентации\батарейки\батарейки 2019\DSC_0028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789040"/>
            <a:ext cx="417646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для презентации\батарейки\батарейки 2019\jhkcYTvBv5o (1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1052736"/>
            <a:ext cx="3096344" cy="279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для презентации\батарейки\батарейки 2019\W_65Dvw7GPE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1124744"/>
            <a:ext cx="345638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6" cstate="print"/>
          <a:srcRect l="21602" t="10932" r="44698" b="5145"/>
          <a:stretch>
            <a:fillRect/>
          </a:stretch>
        </p:blipFill>
        <p:spPr bwMode="auto">
          <a:xfrm>
            <a:off x="251520" y="908720"/>
            <a:ext cx="2003387" cy="2807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7" cstate="print"/>
          <a:srcRect l="21964" t="9968" r="45061" b="6369"/>
          <a:stretch>
            <a:fillRect/>
          </a:stretch>
        </p:blipFill>
        <p:spPr bwMode="auto">
          <a:xfrm>
            <a:off x="6948264" y="3717032"/>
            <a:ext cx="1956547" cy="2799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35416" t="10832" r="33333" b="8478"/>
          <a:stretch/>
        </p:blipFill>
        <p:spPr bwMode="auto">
          <a:xfrm rot="5400000">
            <a:off x="5279132" y="4234036"/>
            <a:ext cx="1857375" cy="26955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ds04.infourok.ru/uploads/ex/0641/0003ea58-ecc3f0ae/5/img1.jpg"/>
          <p:cNvPicPr/>
          <p:nvPr/>
        </p:nvPicPr>
        <p:blipFill>
          <a:blip r:embed="rId2" cstate="print"/>
          <a:srcRect l="1492" t="2657" r="1890" b="1932"/>
          <a:stretch>
            <a:fillRect/>
          </a:stretch>
        </p:blipFill>
        <p:spPr bwMode="auto">
          <a:xfrm>
            <a:off x="-252536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Акция «Радуга добра»/сбор пластиковых крышек/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F:\для презентации\батарейки\крышки 2019\FrzakF3JuFA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484784"/>
            <a:ext cx="324036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для презентации\батарейки\крышки 2019\opimXjt4bH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24"/>
            <a:ext cx="2613536" cy="2576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для презентации\батарейки\крышки 2019\trk-EO_QnLk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3717032"/>
            <a:ext cx="350616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для презентации\батарейки\крышки 2019\jnLNbdThd_Y.jpg"/>
          <p:cNvPicPr/>
          <p:nvPr/>
        </p:nvPicPr>
        <p:blipFill>
          <a:blip r:embed="rId6" cstate="print"/>
          <a:srcRect t="6505" b="19515"/>
          <a:stretch>
            <a:fillRect/>
          </a:stretch>
        </p:blipFill>
        <p:spPr bwMode="auto">
          <a:xfrm>
            <a:off x="6000760" y="1571612"/>
            <a:ext cx="2357454" cy="221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34615" t="11975" r="32372" b="5341"/>
          <a:stretch/>
        </p:blipFill>
        <p:spPr bwMode="auto">
          <a:xfrm rot="5400000">
            <a:off x="5944158" y="3785034"/>
            <a:ext cx="2322190" cy="33383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2049" name="Picture 1" descr="C:\Documents and Settings\User\Рабочий стол\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268760"/>
            <a:ext cx="2843808" cy="1728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ds04.infourok.ru/uploads/ex/0641/0003ea58-ecc3f0ae/5/img1.jpg"/>
          <p:cNvPicPr/>
          <p:nvPr/>
        </p:nvPicPr>
        <p:blipFill>
          <a:blip r:embed="rId3" cstate="print"/>
          <a:srcRect l="1492" t="2657" r="1890" b="1932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6847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Экологическая акция «</a:t>
            </a:r>
            <a:r>
              <a:rPr lang="ru-RU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Брошенки</a:t>
            </a:r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и никому </a:t>
            </a:r>
            <a:r>
              <a:rPr lang="ru-RU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ненуженки</a:t>
            </a:r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» в рамках проекта: «ПОМОЧЬ МОЖЕТ КАЖДЫЙ!»/сбор корма для бездонных животных/</a:t>
            </a:r>
            <a:endParaRPr lang="ru-RU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F:\для презентации\батарейки\корм 2019\0cVbe4dHeUY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437112"/>
            <a:ext cx="2820969" cy="1833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для презентации\батарейки\корм 2019\DSC_003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2276872"/>
            <a:ext cx="2736304" cy="1978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для презентации\батарейки\корм 2019\Oh7w4BgFwUM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4437112"/>
            <a:ext cx="324036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для презентации\батарейки\корм 2019\sH8O2sW0EEo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9632" y="2276872"/>
            <a:ext cx="2718907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skazka14.edusite.ru/images/353797419_w640_h640_cid520439_pid246804903-1d21b506.png"/>
          <p:cNvPicPr/>
          <p:nvPr/>
        </p:nvPicPr>
        <p:blipFill>
          <a:blip r:embed="rId8" cstate="print"/>
          <a:srcRect l="14183" r="11479"/>
          <a:stretch>
            <a:fillRect/>
          </a:stretch>
        </p:blipFill>
        <p:spPr bwMode="auto">
          <a:xfrm>
            <a:off x="179512" y="2132856"/>
            <a:ext cx="122413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6593005" y="3284984"/>
          <a:ext cx="2362949" cy="3343920"/>
        </p:xfrm>
        <a:graphic>
          <a:graphicData uri="http://schemas.openxmlformats.org/presentationml/2006/ole">
            <p:oleObj spid="_x0000_s1026" name="Acrobat Document" r:id="rId9" imgW="5667146" imgH="8019898" progId="AcroExch.Document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ds04.infourok.ru/uploads/ex/0641/0003ea58-ecc3f0ae/5/img1.jpg"/>
          <p:cNvPicPr/>
          <p:nvPr/>
        </p:nvPicPr>
        <p:blipFill>
          <a:blip r:embed="rId2" cstate="print"/>
          <a:srcRect l="1492" t="2657" r="1890" b="1932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Акция «Зеленая елочка - живая иголочка»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акция береги елку\Акция Ёлочку не руби\DRoXrbPIDc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500174"/>
            <a:ext cx="2866458" cy="1911345"/>
          </a:xfrm>
          <a:prstGeom prst="rect">
            <a:avLst/>
          </a:prstGeom>
          <a:noFill/>
        </p:spPr>
      </p:pic>
      <p:pic>
        <p:nvPicPr>
          <p:cNvPr id="1027" name="Picture 3" descr="F:\акция береги елку\Акция Ёлочку не руби\en9hFV6igF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1340768"/>
            <a:ext cx="2582598" cy="2129761"/>
          </a:xfrm>
          <a:prstGeom prst="rect">
            <a:avLst/>
          </a:prstGeom>
          <a:noFill/>
        </p:spPr>
      </p:pic>
      <p:pic>
        <p:nvPicPr>
          <p:cNvPr id="1028" name="Picture 4" descr="F:\акция береги елку\Елка\vV3LaxSwWV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1772816"/>
            <a:ext cx="2976330" cy="2232248"/>
          </a:xfrm>
          <a:prstGeom prst="rect">
            <a:avLst/>
          </a:prstGeom>
          <a:noFill/>
        </p:spPr>
      </p:pic>
      <p:pic>
        <p:nvPicPr>
          <p:cNvPr id="1029" name="Picture 5" descr="F:\акция береги елку\акция Елка\Елка для всех\SZ_A7wab98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4293096"/>
            <a:ext cx="2762269" cy="2071702"/>
          </a:xfrm>
          <a:prstGeom prst="rect">
            <a:avLst/>
          </a:prstGeom>
          <a:noFill/>
        </p:spPr>
      </p:pic>
      <p:pic>
        <p:nvPicPr>
          <p:cNvPr id="1030" name="Picture 6" descr="F:\акция береги елку\Материал к акции про ёлочку от средней огруппы №8\плакат - листовка, который размещен в округе детского сада\7EYjrZoIlQw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3546604"/>
            <a:ext cx="5153974" cy="30507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ds04.infourok.ru/uploads/ex/0641/0003ea58-ecc3f0ae/5/img1.jpg"/>
          <p:cNvPicPr/>
          <p:nvPr/>
        </p:nvPicPr>
        <p:blipFill>
          <a:blip r:embed="rId2" cstate="print"/>
          <a:srcRect l="1492" t="2657" r="1890" b="1932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Всероссийская акция «Елочка, живи!» в рамках международной программы </a:t>
            </a:r>
            <a:b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Эко-школы</a:t>
            </a:r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/Зеленый флаг» </a:t>
            </a:r>
            <a:endParaRPr lang="ru-RU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3" cstate="print"/>
          <a:srcRect l="27219" t="22830" r="25131" b="17042"/>
          <a:stretch>
            <a:fillRect/>
          </a:stretch>
        </p:blipFill>
        <p:spPr bwMode="auto">
          <a:xfrm>
            <a:off x="4283968" y="1628800"/>
            <a:ext cx="396044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pp.userapi.com/c844216/v844216538/164ec9/OVYLsBoCa3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4365104"/>
            <a:ext cx="144016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https://avatars.mds.yandex.net/get-pdb/49816/24c6fcc4-1ee5-4a6b-8e95-09ab6206d8cd/s1200?webp=false"/>
          <p:cNvPicPr>
            <a:picLocks noChangeAspect="1" noChangeArrowheads="1"/>
          </p:cNvPicPr>
          <p:nvPr/>
        </p:nvPicPr>
        <p:blipFill>
          <a:blip r:embed="rId5" cstate="print"/>
          <a:srcRect b="6624"/>
          <a:stretch>
            <a:fillRect/>
          </a:stretch>
        </p:blipFill>
        <p:spPr bwMode="auto">
          <a:xfrm>
            <a:off x="251520" y="1628800"/>
            <a:ext cx="3672408" cy="50419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ds04.infourok.ru/uploads/ex/0641/0003ea58-ecc3f0ae/5/img1.jpg"/>
          <p:cNvPicPr/>
          <p:nvPr/>
        </p:nvPicPr>
        <p:blipFill>
          <a:blip r:embed="rId2" cstate="print"/>
          <a:srcRect l="1492" t="2657" r="1890" b="1932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Конкурс снежных скульптур на игровых площадках детского сада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F:\для презентации\снежные скульптуры 2019\20190201_150416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714488"/>
            <a:ext cx="3600400" cy="452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для презентации\снежные скульптуры 2019\20190201_15105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933056"/>
            <a:ext cx="2869439" cy="2645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для презентации\снежные скульптуры 2019\20190201_14543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1571612"/>
            <a:ext cx="2820852" cy="207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для презентации\снежные скульптуры 2019\20190201_15101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509120"/>
            <a:ext cx="2451397" cy="2125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Documents and Settings\User\Рабочий стол\для презентации\снежные скульптуры 2019\20190201_15112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>
            <a:off x="179512" y="1514735"/>
            <a:ext cx="2592286" cy="23463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403</Words>
  <Application>Microsoft Office PowerPoint</Application>
  <PresentationFormat>Экран (4:3)</PresentationFormat>
  <Paragraphs>53</Paragraphs>
  <Slides>20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Тема Office</vt:lpstr>
      <vt:lpstr>Acrobat Document</vt:lpstr>
      <vt:lpstr>Муниципальное дошкольное образовательное учреждение детский сад № 51 город Рыбинск Ярославская область </vt:lpstr>
      <vt:lpstr>Слайд 2</vt:lpstr>
      <vt:lpstr>Конкурс семейного плаката  «Мы за ЗОЖ!»</vt:lpstr>
      <vt:lpstr>Акция «Батарейки, сдавайтесь!»</vt:lpstr>
      <vt:lpstr>Акция «Радуга добра»/сбор пластиковых крышек/</vt:lpstr>
      <vt:lpstr>Экологическая акция «Брошенки и никому ненуженки» в рамках проекта: «ПОМОЧЬ МОЖЕТ КАЖДЫЙ!»/сбор корма для бездонных животных/</vt:lpstr>
      <vt:lpstr>Акция «Зеленая елочка - живая иголочка»</vt:lpstr>
      <vt:lpstr>Всероссийская акция «Елочка, живи!» в рамках международной программы  «Эко-школы/Зеленый флаг» </vt:lpstr>
      <vt:lpstr>Конкурс снежных скульптур на игровых площадках детского сада</vt:lpstr>
      <vt:lpstr>День Здоровья – зимние забавы</vt:lpstr>
      <vt:lpstr>Открытое первенство города по бегу «Забег в валенках» на дистанции 200м в рамках соревнований «Новогодний пробег 2019»</vt:lpstr>
      <vt:lpstr>Дёминский беби-марафон 2019 </vt:lpstr>
      <vt:lpstr> Областной фестиваль «Юный лыжник» 2019 </vt:lpstr>
      <vt:lpstr> Народные традиции – Гуляй, Масленица !</vt:lpstr>
      <vt:lpstr>Сдача норм ГТО педагогами и родителями</vt:lpstr>
      <vt:lpstr>День театра в детском саду: сказки на тему ЗОЖ</vt:lpstr>
      <vt:lpstr>День Здоровья  - фестиваль дворовых игр</vt:lpstr>
      <vt:lpstr>Акция «Общегородская зарядка»</vt:lpstr>
      <vt:lpstr>Высадка саженцев на аллее выпускников детского сада</vt:lpstr>
      <vt:lpstr> Результатом нашей работы стало принятие экологического кодекса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учреждение детский сад № 51 город Рыбинск Ярославская область </dc:title>
  <dc:creator>sky</dc:creator>
  <cp:lastModifiedBy>User</cp:lastModifiedBy>
  <cp:revision>49</cp:revision>
  <dcterms:created xsi:type="dcterms:W3CDTF">2019-05-14T16:32:55Z</dcterms:created>
  <dcterms:modified xsi:type="dcterms:W3CDTF">2019-05-22T09:37:22Z</dcterms:modified>
</cp:coreProperties>
</file>