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81" r:id="rId4"/>
    <p:sldId id="282" r:id="rId5"/>
    <p:sldId id="266" r:id="rId6"/>
    <p:sldId id="257" r:id="rId7"/>
    <p:sldId id="258" r:id="rId8"/>
    <p:sldId id="268" r:id="rId9"/>
    <p:sldId id="286" r:id="rId10"/>
    <p:sldId id="287" r:id="rId11"/>
    <p:sldId id="297" r:id="rId12"/>
    <p:sldId id="298" r:id="rId13"/>
    <p:sldId id="288" r:id="rId14"/>
    <p:sldId id="299" r:id="rId15"/>
    <p:sldId id="292" r:id="rId16"/>
    <p:sldId id="291" r:id="rId17"/>
    <p:sldId id="262" r:id="rId18"/>
    <p:sldId id="264" r:id="rId19"/>
    <p:sldId id="265" r:id="rId20"/>
    <p:sldId id="269" r:id="rId21"/>
    <p:sldId id="289" r:id="rId22"/>
    <p:sldId id="275" r:id="rId23"/>
    <p:sldId id="276" r:id="rId24"/>
    <p:sldId id="271" r:id="rId25"/>
    <p:sldId id="293" r:id="rId26"/>
    <p:sldId id="294" r:id="rId27"/>
    <p:sldId id="272" r:id="rId28"/>
    <p:sldId id="296" r:id="rId29"/>
    <p:sldId id="273" r:id="rId30"/>
    <p:sldId id="274" r:id="rId31"/>
    <p:sldId id="290" r:id="rId32"/>
    <p:sldId id="259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9E64-9CFF-4E0E-9047-6FB712434F1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D4C4F-25EC-42D6-B69B-895573B82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youtube.com/watch?v=pFODt3oRH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5572132" cy="16430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Авторы: </a:t>
            </a:r>
          </a:p>
          <a:p>
            <a:pPr algn="l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Соловьёва М.Г., Смирнова М.В.</a:t>
            </a:r>
          </a:p>
          <a:p>
            <a:pPr algn="l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 подготовительной к школе группы № 1 «Солнышко</a:t>
            </a: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l"/>
            <a:endParaRPr lang="ru-RU" sz="20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0706" y="928670"/>
            <a:ext cx="8410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«Этот славный День Победы!»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85728"/>
            <a:ext cx="4413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проекта: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2этап: Практический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600200"/>
          <a:ext cx="871543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540421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воспитателей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родителей</a:t>
                      </a:r>
                      <a:endParaRPr lang="ru-RU" dirty="0"/>
                    </a:p>
                  </a:txBody>
                  <a:tcPr/>
                </a:tc>
              </a:tr>
              <a:tr h="355133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Слушанье чтения художественной литературы.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конкурс рисунков: «Мы за Мир!».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конкурс плакатов: «Нет войне!»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Организовать чтение художественной литературы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чтение стихотворений о ВОВ и их заучивание.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дома о прочитанной литературе.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создании книжной выставки.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0881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28"/>
          <a:ext cx="857256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347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3346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Слушанье стихотворений и их заучивание.	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беседах.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плакатов, фотографий, иллюстраций.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своего мини – плаката.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Слушание песен военных лет.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цикл бесед о ВОВ: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«Родина – мать зовет!»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«Великие битвы»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«Дети войны»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«Музыка войны»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«Памятники Рыбинска, посвящённые ВОВ»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просмотр плакатов военных лет, фотографий и иллюстраций.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слушанье музыкальных произведений.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Заучивание стихотворений о ВОВ вместе с детьми.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создании сборника стихов о ВОВ.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тем бесед дома с детьми.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создании сборника фотографий военных лет и сборника плакатов военных лет.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создании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аудиотеки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песен военных лет.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347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серии плакатов на тему: «НЕТ ВОЙНЕ!»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выставки детских рисунков на тему: «Мы за мир!»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книжной выставки на тему: «Художественная литература о ВОВ»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сборника стихотворений о ВОВ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аудиотеки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песенным репертуаром о ВОВ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сборника фотографий и сборника плакатов военных лет.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проекта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3этап: Заключительный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воспитателей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родителей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поделок.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детей в концерте.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Возложение цветов.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изготовление праздничных поделок для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Веторанов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ВОВ.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праздничный концерт для Ветеранов ВОВ.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Организовать экскурсию родителей и детей к Мемориалу и Вечному огню для возложения цветов.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детям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организации концерта.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Прогулка к Вечному огню и возложение цветов.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поделок – открыток для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Веторанов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Праздничный концерт.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к Вечному огню.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4" name="Picture 2" descr="C:\Users\user\Desktop\проект 9 мая\клип арт\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29066"/>
            <a:ext cx="76200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14282" y="1142984"/>
            <a:ext cx="4038600" cy="642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Учебные вопросы: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4643438" y="285751"/>
            <a:ext cx="4038600" cy="11429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Детские исследования:</a:t>
            </a: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85720" y="2071678"/>
            <a:ext cx="3600450" cy="18716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Почему </a:t>
            </a:r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у наших дедов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(прадедов) на костюме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 много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орденов и медалей?</a:t>
            </a:r>
          </a:p>
          <a:p>
            <a:pPr algn="ctr"/>
            <a:endParaRPr lang="ru-RU" sz="20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4572000" y="1428750"/>
            <a:ext cx="3313113" cy="1944688"/>
          </a:xfrm>
          <a:prstGeom prst="wedgeRoundRectCallout">
            <a:avLst>
              <a:gd name="adj1" fmla="val -63463"/>
              <a:gd name="adj2" fmla="val 49838"/>
              <a:gd name="adj3" fmla="val 16667"/>
            </a:avLst>
          </a:prstGeom>
          <a:solidFill>
            <a:srgbClr val="FFC000"/>
          </a:solidFill>
          <a:ln w="222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dirty="0">
              <a:solidFill>
                <a:srgbClr val="993366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Мой </a:t>
            </a:r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дед (прадед)- солдат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85720" y="4357694"/>
            <a:ext cx="3600450" cy="18716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Почему улицы 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названы именами 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людей?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714875" y="3714750"/>
            <a:ext cx="3384550" cy="2017713"/>
          </a:xfrm>
          <a:prstGeom prst="wedgeRoundRectCallout">
            <a:avLst>
              <a:gd name="adj1" fmla="val -63181"/>
              <a:gd name="adj2" fmla="val 49843"/>
              <a:gd name="adj3" fmla="val 16667"/>
            </a:avLst>
          </a:prstGeom>
          <a:solidFill>
            <a:srgbClr val="FFC000"/>
          </a:solidFill>
          <a:ln w="222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Славные </a:t>
            </a:r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имена улиц</a:t>
            </a:r>
          </a:p>
          <a:p>
            <a:pPr algn="ctr"/>
            <a:r>
              <a:rPr lang="ru-RU" sz="2000" b="1" dirty="0">
                <a:solidFill>
                  <a:sysClr val="windowText" lastClr="000000"/>
                </a:solidFill>
                <a:latin typeface="Georgia" pitchFamily="18" charset="0"/>
              </a:rPr>
              <a:t>нашего города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Столик «Удивления»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проект 9 мая\фото\20150421_152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50495" cy="5000660"/>
          </a:xfrm>
          <a:prstGeom prst="rect">
            <a:avLst/>
          </a:prstGeom>
          <a:noFill/>
        </p:spPr>
      </p:pic>
      <p:pic>
        <p:nvPicPr>
          <p:cNvPr id="3076" name="Picture 4" descr="C:\Users\user\Desktop\проект 9 мая\фото\20150421_153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732572" cy="497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571744"/>
            <a:ext cx="5840295" cy="4000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Слушанье музыкальных композиций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Cloud@Mail.Ru\РАБОЧАЯ МАРИЯ документы\Работа сад\9 мая\клипарт к 9 мая\For-foto.ru 2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887422" y="2000240"/>
            <a:ext cx="3256578" cy="44018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ЦИКЛ БЕСЕД О ВОВ: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2014_05_09_parad_057_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531076" cy="507406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p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142984"/>
            <a:ext cx="3479310" cy="5286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Темы для беседы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600200"/>
            <a:ext cx="8786842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БЕСЕДА 1 «РОДИНА-МАТЬ ЗОВЕТ!»</a:t>
            </a:r>
          </a:p>
          <a:p>
            <a:pPr>
              <a:buNone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БЕСЕДА 2. ВЕЛИКИЕ БИТВЫ</a:t>
            </a:r>
          </a:p>
          <a:p>
            <a:pPr>
              <a:buNone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БЕСЕДА 3. ДЕТИ ВОЙНЫ</a:t>
            </a:r>
          </a:p>
          <a:p>
            <a:pPr>
              <a:buNone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БЕСЕДА 4. МУЗЫКА ВОЙНЫ</a:t>
            </a:r>
          </a:p>
          <a:p>
            <a:pPr>
              <a:buNone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БЕСЕДА 5. «МЫ ПОЛЕВРОПЫ </a:t>
            </a:r>
            <a:br>
              <a:rPr lang="ru-RU" sz="2400" b="1" dirty="0" smtClean="0">
                <a:solidFill>
                  <a:sysClr val="windowText" lastClr="000000"/>
                </a:solidFill>
              </a:rPr>
            </a:br>
            <a:r>
              <a:rPr lang="ru-RU" sz="2400" b="1" dirty="0" smtClean="0">
                <a:solidFill>
                  <a:sysClr val="windowText" lastClr="000000"/>
                </a:solidFill>
              </a:rPr>
              <a:t>     ПРОШАГАЛИ, ПОЛ-ЗЕМЛИ»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9219" name="Picture 3" descr="C:\Cloud@Mail.Ru\РАБОЧАЯ МАРИЯ документы\Работа сад\9 мая\клипарт к 9 мая\For-foto.ru 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3468694" cy="3156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Cloud@Mail.Ru\РАБОЧАЯ МАРИЯ документы\Работа сад\9 мая\65 лет победы\victory_60_parade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5111750" cy="342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714620"/>
            <a:ext cx="3179793" cy="37862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«… Чтобы  снова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На земной планете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Не повторилось той войны,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Нам нужно, чтобы наши дети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Об этом помнили,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Как мы!»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                  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  Юрий  Воронов,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latin typeface="Georgia" pitchFamily="18" charset="0"/>
              </a:rPr>
              <a:t>  участник  блокады  Ленинграда</a:t>
            </a:r>
          </a:p>
          <a:p>
            <a:endParaRPr lang="ru-RU" sz="2000" dirty="0"/>
          </a:p>
        </p:txBody>
      </p:sp>
      <p:pic>
        <p:nvPicPr>
          <p:cNvPr id="1028" name="Picture 4" descr="C:\Cloud@Mail.Ru\РАБОЧАЯ МАРИЯ документы\Работа сад\9 мая\клипарт к 9 мая\For-foto.ru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4357718" cy="2271390"/>
          </a:xfrm>
          <a:prstGeom prst="rect">
            <a:avLst/>
          </a:prstGeom>
          <a:noFill/>
        </p:spPr>
      </p:pic>
      <p:pic>
        <p:nvPicPr>
          <p:cNvPr id="2" name="Picture 2" descr="C:\Users\user\Desktop\проект 9 мая\клип арт\0_dd111_249bcffd_XL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3899501" cy="19065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658096" cy="15716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художественной литературы: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проект 9 мая\фото\20150421_153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4944524" cy="3708393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9 мая\фото\20150421_16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85926"/>
            <a:ext cx="3500462" cy="4667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и заучивание стихотворений о ВОВ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проект 9 мая\фото\20150421_160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000240"/>
            <a:ext cx="5785658" cy="433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C:\Cloud@Mail.Ru\РАБОЧАЯ МАРИЯ документы\Работа сад\9 мая\клипарт к 9 мая\For-foto 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«Узнай и назови боевую технику ВОВ»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225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6818777" cy="4525963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Узнай и назови боевую технику ВОВ»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k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7591649" cy="4435492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357166"/>
            <a:ext cx="8401080" cy="158272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плакатов военных лет.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6278033" cy="470852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плакатов на тему: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«Нет войне!»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user\Desktop\проект 9 мая\клип арт\110626261_large_netvoinerisunoksk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096000" cy="4229100"/>
          </a:xfrm>
          <a:prstGeom prst="rect">
            <a:avLst/>
          </a:prstGeom>
          <a:noFill/>
        </p:spPr>
      </p:pic>
      <p:pic>
        <p:nvPicPr>
          <p:cNvPr id="5123" name="Picture 3" descr="C:\Users\user\Desktop\проект 9 мая\клип арт\23118cdafd8fcd15064f97f0e290d5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143512"/>
            <a:ext cx="4319587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рисунков на тему: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за МИР!»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user\Desktop\проект 9 мая\клип арт\9-may-victory-day-pictur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215106" cy="435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Рассматривание фотографий военных лет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7904197012095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203" y="1600200"/>
            <a:ext cx="6883594" cy="4525963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Праздничный концерт для Ветеранов ВОВ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0" name="Picture 2" descr="C:\Users\user\Desktop\проект 9 мая\клип арт\6WxQSD9xuL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643734" cy="472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с родителями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Экскурсия к Мемориалу «Памяти славы»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4578" name="Picture 2" descr="День Победы в Рыби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643698" cy="4429132"/>
          </a:xfrm>
          <a:prstGeom prst="rect">
            <a:avLst/>
          </a:prstGeom>
          <a:noFill/>
        </p:spPr>
      </p:pic>
      <p:pic>
        <p:nvPicPr>
          <p:cNvPr id="7" name="Picture 2" descr="C:\Cloud@Mail.Ru\РАБОЧАЯ МАРИЯ документы\Работа сад\9 мая\клипарт к 9 мая\For-foto 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5624514" cy="56146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Cloud@Mail.Ru\РАБОЧАЯ МАРИЯ документы\Работа сад\9 мая\клипарт к 9 мая\For-foto.ru 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2974" y="3268241"/>
            <a:ext cx="4786346" cy="35897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64305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«Никто не забыт – ничто не забыто!»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Cloud@Mail.Ru\РАБОЧАЯ МАРИЯ документы\Работа сад\9 мая\7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685" y="3427395"/>
            <a:ext cx="4833315" cy="343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6467" y="714356"/>
            <a:ext cx="8547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Творческое название проекта:</a:t>
            </a:r>
            <a:endParaRPr lang="ru-RU" sz="48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Возложение цветов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image81699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0821"/>
            <a:ext cx="7855769" cy="523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Cloud@Mail.Ru\РАБОЧАЯ МАРИЯ документы\Работа сад\9 мая\клипарт к 9 мая\For-foto.ru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368" y="1962738"/>
            <a:ext cx="3719632" cy="4895262"/>
          </a:xfrm>
          <a:prstGeom prst="rect">
            <a:avLst/>
          </a:prstGeom>
          <a:noFill/>
        </p:spPr>
      </p:pic>
      <p:pic>
        <p:nvPicPr>
          <p:cNvPr id="12291" name="Picture 3" descr="C:\Cloud@Mail.Ru\РАБОЧАЯ МАРИЯ документы\Работа сад\9 мая\клипарт к 9 мая\For-foto.ru 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3167058" cy="2111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результаты: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709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называют имена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отчества Ветеранов ВОВ. Могут интересно рассказать о них.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 появился интерес к изучению истории своей страны. Дети стали задавать много вопросов и предлагать ещё что – то  исследовать.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уважительно относятся к Ветеранам ВОВ и с удовольствием делают для них подарки.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3829048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Журнал «Дошкольная педагогика» №3, 2010г.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Н.В.Алёшина «Патриотическое воспитание дошкольников»: учебно-методическое пособие, 2005.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http://www.youtube.com/watch?v=pFODt3oRHos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http://nsportal.ru</a:t>
            </a:r>
          </a:p>
          <a:p>
            <a:endParaRPr lang="ru-RU" dirty="0"/>
          </a:p>
        </p:txBody>
      </p:sp>
      <p:pic>
        <p:nvPicPr>
          <p:cNvPr id="13315" name="Picture 3" descr="C:\Cloud@Mail.Ru\РАБОЧАЯ МАРИЯ документы\Работа сад\9 мая\клипарт к 9 мая\For-foto 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361826"/>
            <a:ext cx="3786214" cy="2496174"/>
          </a:xfrm>
          <a:prstGeom prst="rect">
            <a:avLst/>
          </a:prstGeom>
          <a:noFill/>
        </p:spPr>
      </p:pic>
      <p:pic>
        <p:nvPicPr>
          <p:cNvPr id="13316" name="Picture 4" descr="C:\Cloud@Mail.Ru\РАБОЧАЯ МАРИЯ документы\Работа сад\9 мая\клипарт к 9 мая\For-foto 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860546" cy="19431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проект 9 мая\клип арт\pob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80500" cy="2540000"/>
          </a:xfrm>
          <a:prstGeom prst="rect">
            <a:avLst/>
          </a:prstGeom>
          <a:noFill/>
        </p:spPr>
      </p:pic>
      <p:pic>
        <p:nvPicPr>
          <p:cNvPr id="7173" name="Picture 5" descr="C:\Users\user\Desktop\проект 9 мая\клип арт\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76200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3757610" cy="1143000"/>
          </a:xfrm>
        </p:spPr>
        <p:txBody>
          <a:bodyPr/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Аннотация: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2578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b="1" dirty="0" smtClean="0"/>
              <a:t>В 2015 году Россия отмечает 70 лет  с момента окончания ВОВ. Всё меньше остаётся живых свидетелей тех страшных дней, которые могли бы рассказать подрастающему поколению о событиях ВОВ, о подвигах солдат, рядовых граждан на фронтах и в тылу. Прямая обязанность взрослых  - помочь сохранить память о героических фактах нашей истории, воспитывать у маленьких граждан гордость за свою Родину. Ведь память не имеет возраста, а гражданская позиция и любовь к своей Родине не возникают вдруг, из ниоткуда. </a:t>
            </a:r>
          </a:p>
          <a:p>
            <a:pPr algn="just"/>
            <a:r>
              <a:rPr lang="ru-RU" sz="4400" b="1" dirty="0" smtClean="0"/>
              <a:t>Исторически сложилось так, что любовь к Родине, патриотизм 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</a:t>
            </a:r>
          </a:p>
          <a:p>
            <a:pPr algn="just"/>
            <a:r>
              <a:rPr lang="ru-RU" sz="4400" b="1" dirty="0" smtClean="0"/>
              <a:t>В связи с этим очевидна неотложность решения острейших проблем воспитания патриотизма в работе с детьми старшего дошкольного возраста.</a:t>
            </a:r>
          </a:p>
          <a:p>
            <a:endParaRPr lang="ru-RU" dirty="0"/>
          </a:p>
        </p:txBody>
      </p:sp>
      <p:pic>
        <p:nvPicPr>
          <p:cNvPr id="2051" name="Picture 3" descr="C:\Users\user\Desktop\проект 9 мая\клип арт\83708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-357214"/>
            <a:ext cx="3678242" cy="218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572396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Проблемный вопрос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сохранить память о героях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29-img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6000760" cy="4389432"/>
          </a:xfrm>
        </p:spPr>
      </p:pic>
      <p:pic>
        <p:nvPicPr>
          <p:cNvPr id="4098" name="Picture 2" descr="C:\Cloud@Mail.Ru\РАБОЧАЯ МАРИЯ документы\Работа сад\9 мая\клипарт к 9 мая\For-foto 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00175"/>
            <a:ext cx="192879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501090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у старших дошкольников нравственно –патриотических чувств,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чувства гордости за подвиг нашего народа в Великой Отечественной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93d284e049_205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7718">
            <a:off x="5371720" y="4421621"/>
            <a:ext cx="2773829" cy="1830728"/>
          </a:xfrm>
          <a:prstGeom prst="rect">
            <a:avLst/>
          </a:prstGeom>
        </p:spPr>
      </p:pic>
      <p:pic>
        <p:nvPicPr>
          <p:cNvPr id="3074" name="Picture 2" descr="C:\Users\user\Desktop\проект 9 мая\клип арт\0_99d0e_3d5ade6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22103"/>
            <a:ext cx="4214842" cy="2118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5829312" cy="11540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34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Обобщить и систематизировать знания детей об участниках ВОВ.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интерес к истории своей страны, и событиям прошлых лет.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уважение к участникам ВОВ как защитникам Родины.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проект 9 мая\клип арт\3bc31161720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3952876" cy="2964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382904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</a:pP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проекте: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 marL="651510" indent="-514350">
              <a:lnSpc>
                <a:spcPct val="90000"/>
              </a:lnSpc>
              <a:buNone/>
            </a:pP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Типология:</a:t>
            </a:r>
          </a:p>
          <a:p>
            <a:pPr marL="651510" indent="-514350">
              <a:lnSpc>
                <a:spcPct val="9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информационный, краткосрочный,</a:t>
            </a:r>
          </a:p>
          <a:p>
            <a:pPr marL="651510" indent="-514350">
              <a:lnSpc>
                <a:spcPct val="9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групповой,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межпредметный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51510" indent="-514350">
              <a:lnSpc>
                <a:spcPct val="90000"/>
              </a:lnSpc>
              <a:buNone/>
            </a:pP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 детей: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51510" indent="-514350">
              <a:lnSpc>
                <a:spcPct val="9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подготовительная группа дошкольного образовательного учреждения</a:t>
            </a:r>
          </a:p>
          <a:p>
            <a:endParaRPr lang="ru-RU" sz="3600" dirty="0"/>
          </a:p>
        </p:txBody>
      </p:sp>
      <p:pic>
        <p:nvPicPr>
          <p:cNvPr id="7170" name="Picture 2" descr="C:\Cloud@Mail.Ru\РАБОЧАЯ МАРИЯ документы\Работа сад\9 мая\клипарт к 9 мая\For-foto.ru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714884"/>
            <a:ext cx="3571900" cy="2381763"/>
          </a:xfrm>
          <a:prstGeom prst="rect">
            <a:avLst/>
          </a:prstGeom>
          <a:noFill/>
        </p:spPr>
      </p:pic>
      <p:pic>
        <p:nvPicPr>
          <p:cNvPr id="7171" name="Picture 3" descr="C:\Cloud@Mail.Ru\РАБОЧАЯ МАРИЯ документы\Работа сад\9 мая\клипарт к 9 мая\For-foto 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-214338"/>
            <a:ext cx="2784476" cy="2784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проекта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1этап: Подготовительный: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329641" cy="497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547"/>
                <a:gridCol w="2776547"/>
                <a:gridCol w="2776547"/>
              </a:tblGrid>
              <a:tr h="12038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Деятельность детей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Деятельность воспитателей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Деятельность родителей</a:t>
                      </a:r>
                      <a:endParaRPr lang="ru-RU" sz="2800" dirty="0"/>
                    </a:p>
                  </a:txBody>
                  <a:tcPr/>
                </a:tc>
              </a:tr>
              <a:tr h="2858655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предметов столика Удивления.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детей возникает вопрос: «Мы ничего не знаем о Ветеранах ВОВ»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Создать мотивацию для детей: 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«Столик удивления».</a:t>
                      </a:r>
                    </a:p>
                    <a:p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Создать мотивацию для родителей: оформление листовки о реализации проекта.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Знакомятся с содержанием листовки и принимают решение об участии в мини- исследовании.</a:t>
                      </a:r>
                      <a:endParaRPr lang="ru-RU" sz="2000" b="1" dirty="0"/>
                    </a:p>
                  </a:txBody>
                  <a:tcPr/>
                </a:tc>
              </a:tr>
              <a:tr h="909572">
                <a:tc gridSpan="3">
                  <a:txBody>
                    <a:bodyPr/>
                    <a:lstStyle/>
                    <a:p>
                      <a:r>
                        <a:rPr lang="ru-RU" sz="2000" b="1" dirty="0" smtClean="0"/>
                        <a:t>Результат: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Дети, педагоги и родители мотивационно готовы к участию реализации проекта.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447</TotalTime>
  <Words>771</Words>
  <Application>Microsoft Office PowerPoint</Application>
  <PresentationFormat>Экран (4:3)</PresentationFormat>
  <Paragraphs>196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Тема2</vt:lpstr>
      <vt:lpstr>Слайд 1</vt:lpstr>
      <vt:lpstr>Слайд 2</vt:lpstr>
      <vt:lpstr>Слайд 3</vt:lpstr>
      <vt:lpstr>Аннотация:</vt:lpstr>
      <vt:lpstr>Проблемный вопрос проекта: Как сохранить память о героях ВОВ?</vt:lpstr>
      <vt:lpstr>Цель проекта: развитие у старших дошкольников нравственно –патриотических чувств, чувства гордости за подвиг нашего народа в Великой Отечественной войне.</vt:lpstr>
      <vt:lpstr>Задачи проекта:</vt:lpstr>
      <vt:lpstr>О проекте:  </vt:lpstr>
      <vt:lpstr>Реализация проекта 1этап: Подготовительный:</vt:lpstr>
      <vt:lpstr>Реализация проекта 2этап: Практический</vt:lpstr>
      <vt:lpstr>Слайд 11</vt:lpstr>
      <vt:lpstr>Результат</vt:lpstr>
      <vt:lpstr>Реализация проекта 3этап: Заключительный</vt:lpstr>
      <vt:lpstr>Результат</vt:lpstr>
      <vt:lpstr>Слайд 15</vt:lpstr>
      <vt:lpstr>Столик «Удивления»</vt:lpstr>
      <vt:lpstr>Слушанье музыкальных композиций </vt:lpstr>
      <vt:lpstr>ЦИКЛ БЕСЕД О ВОВ:</vt:lpstr>
      <vt:lpstr>Темы для беседы </vt:lpstr>
      <vt:lpstr>Чтение художественной литературы:</vt:lpstr>
      <vt:lpstr>Чтение и заучивание стихотворений о ВОВ</vt:lpstr>
      <vt:lpstr>«Узнай и назови боевую технику ВОВ»</vt:lpstr>
      <vt:lpstr>Узнай и назови боевую технику ВОВ»</vt:lpstr>
      <vt:lpstr>Рассматривание плакатов военных лет.</vt:lpstr>
      <vt:lpstr>Создание плакатов на тему:  «Нет войне!»</vt:lpstr>
      <vt:lpstr>Создание рисунков на тему: «Мы за МИР!»</vt:lpstr>
      <vt:lpstr>Рассматривание фотографий военных лет</vt:lpstr>
      <vt:lpstr>Праздничный концерт для Ветеранов ВОВ</vt:lpstr>
      <vt:lpstr>Экскурсия с родителями</vt:lpstr>
      <vt:lpstr>Возложение цветов</vt:lpstr>
      <vt:lpstr>Ожидаемые результаты:</vt:lpstr>
      <vt:lpstr>ЛИТЕРАТУРА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«Этот славный День Победы!»</dc:title>
  <dc:creator>IRONMANN (AKA SHAMAN)</dc:creator>
  <cp:lastModifiedBy>user</cp:lastModifiedBy>
  <cp:revision>39</cp:revision>
  <dcterms:created xsi:type="dcterms:W3CDTF">2015-04-20T12:24:17Z</dcterms:created>
  <dcterms:modified xsi:type="dcterms:W3CDTF">2015-04-21T16:51:56Z</dcterms:modified>
</cp:coreProperties>
</file>