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25AC-4EEA-4ACA-8758-1466792FA32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171-D37F-41A9-B6E6-49CF4276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25AC-4EEA-4ACA-8758-1466792FA32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171-D37F-41A9-B6E6-49CF4276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9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25AC-4EEA-4ACA-8758-1466792FA32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171-D37F-41A9-B6E6-49CF4276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5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25AC-4EEA-4ACA-8758-1466792FA32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171-D37F-41A9-B6E6-49CF4276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7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25AC-4EEA-4ACA-8758-1466792FA32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171-D37F-41A9-B6E6-49CF4276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25AC-4EEA-4ACA-8758-1466792FA32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171-D37F-41A9-B6E6-49CF4276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25AC-4EEA-4ACA-8758-1466792FA32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171-D37F-41A9-B6E6-49CF4276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0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25AC-4EEA-4ACA-8758-1466792FA32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171-D37F-41A9-B6E6-49CF4276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2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25AC-4EEA-4ACA-8758-1466792FA32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171-D37F-41A9-B6E6-49CF4276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9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25AC-4EEA-4ACA-8758-1466792FA32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171-D37F-41A9-B6E6-49CF4276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0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25AC-4EEA-4ACA-8758-1466792FA32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171-D37F-41A9-B6E6-49CF4276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D25AC-4EEA-4ACA-8758-1466792FA32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3171-D37F-41A9-B6E6-49CF4276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4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33v.ru/uploads/d5/d58196b17549a8d143515061b3e09f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1860" cy="76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6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min.moyaokruga.ru/img/image_detail_new2/82f1d640-6715-4e11-9010-59055fa2f4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0"/>
            <a:ext cx="9157063" cy="68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2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amp3.ru/uploads/images/v/l/a/vladimir_severskij_osennjaja_gr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7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aforism.ru/img/811790/ose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0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ressa.today/wp-content/uploads/2015/09/den-osennego-ravnodenstviya-23-sentyabry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040" y="139114"/>
            <a:ext cx="9431383" cy="6622928"/>
          </a:xfrm>
          <a:prstGeom prst="rect">
            <a:avLst/>
          </a:prstGeom>
          <a:ln w="1270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2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n8fKrPybCOE/Um1MRmcH4vI/AAAAAAAAPWI/l1_k1YjMMgk/s1600/-+%D0%90%D0%BB%D0%B5%D0%BA%D1%81%D0%B0%D0%BD%D0%B4%D1%80+%D0%98%D0%B3%D0%BD%D0%B0%D1%82%D1%8C%D0%B5%D0%B2.+%D0%9B%D0%B8%D1%81%D1%82%D0%BE%D0%BF%D0%B0%D0%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7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4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ypic.ru/wp-content/uploads/2010/10/0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6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tohomka.ru/images/Nov/14/ab528233025a47b3a5d803ad22136bd3/mini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0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2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boi-na-stol.com/pub/original_images/oboi-na-stol.com-163372-peyzazhi-osen-les-priroda-derev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05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</cp:revision>
  <dcterms:created xsi:type="dcterms:W3CDTF">2016-05-15T18:07:10Z</dcterms:created>
  <dcterms:modified xsi:type="dcterms:W3CDTF">2016-05-15T18:14:21Z</dcterms:modified>
</cp:coreProperties>
</file>