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0035-148A-4C86-B8C1-711F5EC78CB1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0D06-0970-46BD-B460-AB5D50BE88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ing-field.ru/img/2015/052217/1537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6" y="725556"/>
            <a:ext cx="7666384" cy="5749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1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7.radikal.ru/i419/1111/8a/c044bfbdfd61.jpg"/>
          <p:cNvPicPr>
            <a:picLocks noChangeAspect="1" noChangeArrowheads="1"/>
          </p:cNvPicPr>
          <p:nvPr/>
        </p:nvPicPr>
        <p:blipFill>
          <a:blip r:embed="rId2" cstate="print"/>
          <a:srcRect r="1508" b="6079"/>
          <a:stretch>
            <a:fillRect/>
          </a:stretch>
        </p:blipFill>
        <p:spPr bwMode="auto">
          <a:xfrm>
            <a:off x="1835696" y="1196752"/>
            <a:ext cx="5328592" cy="4392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rtscroll.ru/Images/2008/k/Kropotova%20Mariya/00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143750" cy="46196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remor.ru/Images/2008/k/Kropotova%20Mariya/00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143750" cy="47148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-8ddJl5lobRQ/VI7FSzAD2OI/AAAAAAAAA5M/_4IDvBtwcCA/s1600/4.jpg"/>
          <p:cNvPicPr>
            <a:picLocks noChangeAspect="1" noChangeArrowheads="1"/>
          </p:cNvPicPr>
          <p:nvPr/>
        </p:nvPicPr>
        <p:blipFill>
          <a:blip r:embed="rId2" cstate="print"/>
          <a:srcRect l="25994" t="22204"/>
          <a:stretch>
            <a:fillRect/>
          </a:stretch>
        </p:blipFill>
        <p:spPr bwMode="auto">
          <a:xfrm>
            <a:off x="1763688" y="1268760"/>
            <a:ext cx="6661373" cy="49499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tscroll.ru/Images/2008/k/Kropotova%20Mariya/0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7143750" cy="48577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://detochki-doma.ru/wp-content/uploads/2012/02/Skazka-o-glupom-myishonk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50799" cy="55880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aying-field.ru/img/2015/052204/59147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994748" cy="52460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randov.ru/nuda/prezentaciya-pokaz-155-let-s-t-aksakov-alenekij-cvetochek-1858/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01038" cy="52280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глупом мышонке</dc:title>
  <dc:creator>Наталья</dc:creator>
  <cp:lastModifiedBy>Acer</cp:lastModifiedBy>
  <cp:revision>4</cp:revision>
  <dcterms:created xsi:type="dcterms:W3CDTF">2016-04-03T19:18:59Z</dcterms:created>
  <dcterms:modified xsi:type="dcterms:W3CDTF">2016-05-15T15:26:08Z</dcterms:modified>
</cp:coreProperties>
</file>