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68" r:id="rId11"/>
    <p:sldId id="275" r:id="rId12"/>
    <p:sldId id="270" r:id="rId13"/>
    <p:sldId id="272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A7E7-630B-4001-8AA2-406D8EB7B78D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ACDFA-C77B-4B87-BE8D-3617AD481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CBFA4-7868-4B73-A4BC-4AA69D219B6C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E3E07-58FC-4389-A382-51BC9E49D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CBFA4-7868-4B73-A4BC-4AA69D219B6C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E3E07-58FC-4389-A382-51BC9E49D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CBFA4-7868-4B73-A4BC-4AA69D219B6C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E3E07-58FC-4389-A382-51BC9E49D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CBFA4-7868-4B73-A4BC-4AA69D219B6C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E3E07-58FC-4389-A382-51BC9E49D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CBFA4-7868-4B73-A4BC-4AA69D219B6C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E3E07-58FC-4389-A382-51BC9E49D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CBFA4-7868-4B73-A4BC-4AA69D219B6C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E3E07-58FC-4389-A382-51BC9E49D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CBFA4-7868-4B73-A4BC-4AA69D219B6C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E3E07-58FC-4389-A382-51BC9E49D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CBFA4-7868-4B73-A4BC-4AA69D219B6C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E3E07-58FC-4389-A382-51BC9E49D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CBFA4-7868-4B73-A4BC-4AA69D219B6C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E3E07-58FC-4389-A382-51BC9E49D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CBFA4-7868-4B73-A4BC-4AA69D219B6C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E3E07-58FC-4389-A382-51BC9E49D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CBFA4-7868-4B73-A4BC-4AA69D219B6C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E3E07-58FC-4389-A382-51BC9E49D8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0CBFA4-7868-4B73-A4BC-4AA69D219B6C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6E3E07-58FC-4389-A382-51BC9E49D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22376" y="620688"/>
            <a:ext cx="7772400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оформления русской избы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2376" y="4221088"/>
            <a:ext cx="7772400" cy="136815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Глеб Горбачев – 6 лет </a:t>
            </a:r>
          </a:p>
          <a:p>
            <a:pPr algn="r"/>
            <a:r>
              <a:rPr lang="ru-RU" dirty="0" smtClean="0"/>
              <a:t>Мама Татьяна Анатольевна </a:t>
            </a:r>
          </a:p>
          <a:p>
            <a:pPr algn="r"/>
            <a:r>
              <a:rPr lang="ru-RU" dirty="0" smtClean="0"/>
              <a:t>МДОУ Детский </a:t>
            </a:r>
            <a:r>
              <a:rPr lang="ru-RU" dirty="0" smtClean="0"/>
              <a:t>сад № 51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выходной день мы с мамой пошли в городской музей</a:t>
            </a:r>
            <a:endParaRPr lang="ru-RU" dirty="0"/>
          </a:p>
        </p:txBody>
      </p:sp>
      <p:pic>
        <p:nvPicPr>
          <p:cNvPr id="4" name="Содержимое 3" descr="Рыбин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73" b="26617"/>
          <a:stretch>
            <a:fillRect/>
          </a:stretch>
        </p:blipFill>
        <p:spPr>
          <a:xfrm>
            <a:off x="827584" y="692696"/>
            <a:ext cx="756084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 </a:t>
            </a:r>
            <a:r>
              <a:rPr lang="ru-RU" dirty="0" err="1" smtClean="0"/>
              <a:t>экскусовода</a:t>
            </a:r>
            <a:r>
              <a:rPr lang="ru-RU" dirty="0" smtClean="0"/>
              <a:t> я узнал много интересного: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8024" y="1447802"/>
            <a:ext cx="3722623" cy="4206112"/>
          </a:xfrm>
        </p:spPr>
        <p:txBody>
          <a:bodyPr>
            <a:noAutofit/>
          </a:bodyPr>
          <a:lstStyle/>
          <a:p>
            <a:r>
              <a:rPr lang="ru-RU" sz="2000" dirty="0" smtClean="0"/>
              <a:t> Русские избы строились без единого гвоздя, а стоят – не сдвинуть. </a:t>
            </a:r>
          </a:p>
          <a:p>
            <a:r>
              <a:rPr lang="ru-RU" sz="2000" dirty="0" smtClean="0"/>
              <a:t>  Крышу дома украшали выструганной из дерева головой коня (конек). Скаты крыши напоминали крылья, конь – это символ стремления вперед, в будущее. Свою избу хозяин представлял, как красивую колесницу, которую несет сказочный конь в лучшее будущее.</a:t>
            </a:r>
            <a:endParaRPr lang="ru-RU" sz="2000" dirty="0"/>
          </a:p>
        </p:txBody>
      </p:sp>
      <p:pic>
        <p:nvPicPr>
          <p:cNvPr id="5" name="Содержимое 4" descr="i_06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4088010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83880" cy="7920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 каждой избы был свой особый вид</a:t>
            </a:r>
            <a:endParaRPr lang="ru-RU" sz="2800" dirty="0"/>
          </a:p>
        </p:txBody>
      </p:sp>
      <p:pic>
        <p:nvPicPr>
          <p:cNvPr id="17" name="Содержимое 16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476672"/>
            <a:ext cx="3168352" cy="2160240"/>
          </a:xfrm>
        </p:spPr>
      </p:pic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rcRect r="10000" b="2381"/>
          <a:stretch>
            <a:fillRect/>
          </a:stretch>
        </p:blipFill>
        <p:spPr>
          <a:xfrm>
            <a:off x="4860032" y="2852936"/>
            <a:ext cx="3672408" cy="2448272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852936"/>
            <a:ext cx="3888432" cy="2592288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548680"/>
            <a:ext cx="4536504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940152" y="548680"/>
            <a:ext cx="2714448" cy="5040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40152" y="836712"/>
            <a:ext cx="2858525" cy="65527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Русский народ всегда был очень гостеприимным. Каждый представлял свою избу  радушным хозяином: окна – «глаза» дома, крыльцо – «распахнутые руки». </a:t>
            </a:r>
          </a:p>
          <a:p>
            <a:r>
              <a:rPr lang="ru-RU" sz="2000" i="1" dirty="0" smtClean="0"/>
              <a:t>«Гости в дом – радость в нем»</a:t>
            </a:r>
            <a:endParaRPr lang="ru-RU" sz="2000" i="1" dirty="0"/>
          </a:p>
        </p:txBody>
      </p:sp>
      <p:pic>
        <p:nvPicPr>
          <p:cNvPr id="5" name="Содержимое 4" descr="7615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5400600" cy="5472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692696"/>
            <a:ext cx="2971800" cy="496121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Чтобы гости с радостью приходили в избу, хозяин украшал ее ажурной резьбой. Деревянное кружево украшало и крыльцо, и карнизы, и наличники окон, и ставни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" name="Содержимое 4" descr="82206ec39081cca2fcdab9953c3c67a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4824537" cy="5400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8064" y="548680"/>
            <a:ext cx="3362583" cy="5105234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Гостей принимали в красном, значит, красивом углу. Здесь стоял стол, скамейки, висели красивые полотенца. </a:t>
            </a:r>
          </a:p>
          <a:p>
            <a:r>
              <a:rPr lang="ru-RU" sz="2400" i="1" dirty="0" smtClean="0"/>
              <a:t>«Умей в гости звать – умей и угощать.»</a:t>
            </a:r>
            <a:endParaRPr lang="ru-RU" sz="2400" i="1" dirty="0"/>
          </a:p>
        </p:txBody>
      </p:sp>
      <p:pic>
        <p:nvPicPr>
          <p:cNvPr id="6" name="Содержимое 5" descr="pic1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4382031" cy="517800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нашей домашней библиотеке я нашел много сказок, где изба была очень важна для книжных героев . И здесь она была деревянная, большая и красивая.</a:t>
            </a:r>
            <a:endParaRPr lang="ru-RU" sz="1800" dirty="0"/>
          </a:p>
        </p:txBody>
      </p:sp>
      <p:pic>
        <p:nvPicPr>
          <p:cNvPr id="7" name="Содержимое 6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0232" y="530225"/>
            <a:ext cx="2016224" cy="2610743"/>
          </a:xfrm>
        </p:spPr>
      </p:pic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204864"/>
            <a:ext cx="3600400" cy="2736304"/>
          </a:xfrm>
          <a:prstGeom prst="rect">
            <a:avLst/>
          </a:prstGeom>
        </p:spPr>
      </p:pic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4" cstate="print"/>
          <a:srcRect r="-47" b="29000"/>
          <a:stretch>
            <a:fillRect/>
          </a:stretch>
        </p:blipFill>
        <p:spPr>
          <a:xfrm rot="21185272">
            <a:off x="2937225" y="449681"/>
            <a:ext cx="2118540" cy="2877080"/>
          </a:xfrm>
          <a:prstGeom prst="rect">
            <a:avLst/>
          </a:prstGeom>
        </p:spPr>
      </p:pic>
      <p:pic>
        <p:nvPicPr>
          <p:cNvPr id="10" name="Рисунок 9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60195">
            <a:off x="389741" y="364294"/>
            <a:ext cx="2304256" cy="3476642"/>
          </a:xfrm>
          <a:prstGeom prst="rect">
            <a:avLst/>
          </a:prstGeom>
        </p:spPr>
      </p:pic>
      <p:pic>
        <p:nvPicPr>
          <p:cNvPr id="11" name="Рисунок 10" descr="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06387">
            <a:off x="5135952" y="543444"/>
            <a:ext cx="1728192" cy="1656184"/>
          </a:xfrm>
          <a:prstGeom prst="rect">
            <a:avLst/>
          </a:prstGeom>
        </p:spPr>
      </p:pic>
      <p:pic>
        <p:nvPicPr>
          <p:cNvPr id="12" name="Рисунок 11" descr="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2780928"/>
            <a:ext cx="3096344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547260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Вместе с папой в интернете мы нашли много пословиц и мудрых слов о русской избе:  </a:t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1. </a:t>
            </a:r>
            <a:r>
              <a:rPr lang="ru-RU" sz="2400" b="0" i="1" dirty="0" smtClean="0"/>
              <a:t>Не бравшись за топор, избу не срубишь. </a:t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>2.Дом вести – не бородой трясти. </a:t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>3.Не красна изба углами, а красна пирогами. </a:t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>4.Что есть в печи – все на стол мечи. </a:t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>5.Одно кривое окно весь фасад портит. </a:t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>6.Жить в соседях – быть в беседах.</a:t>
            </a:r>
            <a:endParaRPr lang="ru-RU" sz="2400" b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5632486"/>
          </a:xfrm>
        </p:spPr>
        <p:txBody>
          <a:bodyPr>
            <a:normAutofit/>
          </a:bodyPr>
          <a:lstStyle/>
          <a:p>
            <a:r>
              <a:rPr lang="ru-RU" sz="2400" b="0" i="1" dirty="0" smtClean="0"/>
              <a:t>7.Всякий дом хозяином славен. </a:t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>8. Дом вести – не бородой трясти. </a:t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>9.В своем доме и углы помогают. </a:t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>10.Своя семья – самые верные друзья. </a:t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>11.Кто любит труд – того люди чтут. </a:t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>12. Когда рук много- тогда и работа спорится. </a:t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>13.Топор – всему голова. </a:t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>14. Без печи хата – не хата.</a:t>
            </a:r>
            <a:endParaRPr lang="ru-RU" sz="2400" b="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081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Я понял: украшение русской избы зависело от природных условий, где жили люди, и их обычаев: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1628799"/>
          <a:ext cx="8183562" cy="4811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781"/>
                <a:gridCol w="4091781"/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Природа и традиции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Особенности украшений</a:t>
                      </a:r>
                      <a:endParaRPr lang="ru-RU" sz="16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 Россия – страна леса.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-Избу «рубили» с помощью топора из толстых бревен</a:t>
                      </a:r>
                      <a:endParaRPr lang="ru-RU" sz="16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 Россия – страна леса.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-Главное</a:t>
                      </a:r>
                      <a:r>
                        <a:rPr lang="ru-RU" sz="1600" baseline="0" dirty="0" smtClean="0"/>
                        <a:t> украшение деревянная резьба</a:t>
                      </a:r>
                      <a:endParaRPr lang="ru-RU" sz="16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3.Гостеприимность народа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-Вид избы, как нарядного радушного хозяина с «глазами» (окнами),</a:t>
                      </a:r>
                      <a:r>
                        <a:rPr lang="ru-RU" sz="1600" baseline="0" dirty="0" smtClean="0"/>
                        <a:t> гостеприимно распахнутыми «руками» (крыльцо).</a:t>
                      </a:r>
                      <a:endParaRPr lang="ru-RU" sz="16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4.Гостепримность</a:t>
                      </a:r>
                      <a:r>
                        <a:rPr lang="ru-RU" sz="1600" baseline="0" dirty="0" smtClean="0"/>
                        <a:t> народа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/>
                        <a:t>-Красный </a:t>
                      </a:r>
                      <a:r>
                        <a:rPr lang="ru-RU" sz="1600" dirty="0" smtClean="0"/>
                        <a:t>угол в избе</a:t>
                      </a:r>
                      <a:endParaRPr lang="ru-RU" sz="16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5.Народ - мечтатель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 Конек</a:t>
                      </a:r>
                      <a:r>
                        <a:rPr lang="ru-RU" sz="1600" baseline="0" dirty="0" smtClean="0"/>
                        <a:t> на крыше, сравнение с колесницей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509120"/>
            <a:ext cx="8183880" cy="1525920"/>
          </a:xfrm>
        </p:spPr>
        <p:txBody>
          <a:bodyPr>
            <a:normAutofit/>
          </a:bodyPr>
          <a:lstStyle/>
          <a:p>
            <a:r>
              <a:rPr lang="ru-RU" dirty="0" smtClean="0"/>
              <a:t>Я хочу узнать, как люди на Руси украшали свой дом?</a:t>
            </a:r>
            <a:endParaRPr lang="ru-RU" dirty="0"/>
          </a:p>
        </p:txBody>
      </p:sp>
      <p:pic>
        <p:nvPicPr>
          <p:cNvPr id="6" name="Содержимое 5" descr="ba-w3527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764704"/>
            <a:ext cx="6480720" cy="356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5976" y="476672"/>
            <a:ext cx="4330824" cy="55446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еще мне очень понравилось быть исследователем! Я хочу и дальше открывать неизвестное для себя и своих друзей!!!</a:t>
            </a:r>
            <a:endParaRPr lang="ru-RU" dirty="0"/>
          </a:p>
        </p:txBody>
      </p:sp>
      <p:pic>
        <p:nvPicPr>
          <p:cNvPr id="6" name="Содержимое 5" descr="3f0f5d5d4d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888432" cy="352839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44" y="404664"/>
            <a:ext cx="8183880" cy="936104"/>
          </a:xfrm>
        </p:spPr>
        <p:txBody>
          <a:bodyPr/>
          <a:lstStyle/>
          <a:p>
            <a:pPr algn="ctr"/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8344" y="1484784"/>
            <a:ext cx="8183880" cy="4560324"/>
          </a:xfrm>
        </p:spPr>
        <p:txBody>
          <a:bodyPr>
            <a:normAutofit/>
          </a:bodyPr>
          <a:lstStyle/>
          <a:p>
            <a:pPr marL="342900" indent="-342900"/>
            <a:r>
              <a:rPr lang="ru-RU" sz="3200" dirty="0" smtClean="0"/>
              <a:t>1. </a:t>
            </a:r>
            <a:r>
              <a:rPr lang="ru-RU" sz="3200" dirty="0" err="1" smtClean="0"/>
              <a:t>КнязеваО.Л</a:t>
            </a:r>
            <a:r>
              <a:rPr lang="ru-RU" sz="3200" dirty="0" smtClean="0"/>
              <a:t>. Как жили люди на Руси. Санкт-Петербург. «Детство-Пресс». 1998.   </a:t>
            </a:r>
          </a:p>
          <a:p>
            <a:pPr marL="342900" indent="-342900"/>
            <a:r>
              <a:rPr lang="ru-RU" sz="3200" dirty="0" smtClean="0"/>
              <a:t>2. 10 сказок малышам. Сборник русских народных </a:t>
            </a:r>
            <a:r>
              <a:rPr lang="ru-RU" sz="3200" dirty="0" err="1" smtClean="0"/>
              <a:t>сказок.Ростов-на-Дону</a:t>
            </a:r>
            <a:r>
              <a:rPr lang="ru-RU" sz="3200" dirty="0" smtClean="0"/>
              <a:t>. «</a:t>
            </a:r>
            <a:r>
              <a:rPr lang="ru-RU" sz="3200" dirty="0" err="1" smtClean="0"/>
              <a:t>Проф-Пресс</a:t>
            </a:r>
            <a:r>
              <a:rPr lang="ru-RU" sz="3200" dirty="0" smtClean="0"/>
              <a:t>».2009. </a:t>
            </a:r>
          </a:p>
          <a:p>
            <a:pPr marL="342900" indent="-342900"/>
            <a:r>
              <a:rPr lang="ru-RU" sz="3200" dirty="0" smtClean="0"/>
              <a:t>3. </a:t>
            </a:r>
            <a:r>
              <a:rPr lang="en-US" sz="3200" dirty="0" smtClean="0"/>
              <a:t>http://www.chudopredki.ru/1493-poslovicy.html</a:t>
            </a:r>
            <a:r>
              <a:rPr lang="ru-RU" sz="3200" dirty="0" smtClean="0"/>
              <a:t> 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533400"/>
            <a:ext cx="2786456" cy="48958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Я думаю,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украшение русской избы связано с особенностями жизни, традициями русского народа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38847" y="836711"/>
            <a:ext cx="2971800" cy="11772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4" descr="1288703717_1288581627_russkaya-izb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6410"/>
          <a:stretch>
            <a:fillRect/>
          </a:stretch>
        </p:blipFill>
        <p:spPr>
          <a:xfrm>
            <a:off x="323528" y="404664"/>
            <a:ext cx="5256584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6120680"/>
          </a:xfrm>
        </p:spPr>
        <p:txBody>
          <a:bodyPr>
            <a:normAutofit/>
          </a:bodyPr>
          <a:lstStyle/>
          <a:p>
            <a:r>
              <a:rPr lang="ru-RU" dirty="0" smtClean="0"/>
              <a:t>Я хочу сделать: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sz="2800" dirty="0" smtClean="0"/>
              <a:t>прочитать книгу «как жили люди на </a:t>
            </a:r>
            <a:r>
              <a:rPr lang="ru-RU" sz="2800" dirty="0" err="1" smtClean="0"/>
              <a:t>руси</a:t>
            </a:r>
            <a:r>
              <a:rPr lang="ru-RU" sz="2800" dirty="0" smtClean="0"/>
              <a:t>»  </a:t>
            </a:r>
            <a:br>
              <a:rPr lang="ru-RU" sz="2800" dirty="0" smtClean="0"/>
            </a:br>
            <a:r>
              <a:rPr lang="ru-RU" sz="2800" dirty="0" smtClean="0"/>
              <a:t>-попросить маму сходить со мной в городской музей </a:t>
            </a:r>
            <a:br>
              <a:rPr lang="ru-RU" sz="2800" dirty="0" smtClean="0"/>
            </a:br>
            <a:r>
              <a:rPr lang="ru-RU" sz="2800" dirty="0" smtClean="0"/>
              <a:t>-посмотреть в каких  литературных произведениях и как рассказывают об избе </a:t>
            </a:r>
            <a:br>
              <a:rPr lang="ru-RU" sz="2800" dirty="0" smtClean="0"/>
            </a:br>
            <a:r>
              <a:rPr lang="ru-RU" sz="2800" dirty="0" smtClean="0"/>
              <a:t>-попросить папу найти в интернете пословицы и поговорки о русской избе</a:t>
            </a:r>
            <a:br>
              <a:rPr lang="ru-RU" sz="28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3687688"/>
          </a:xfrm>
        </p:spPr>
        <p:txBody>
          <a:bodyPr>
            <a:normAutofit/>
          </a:bodyPr>
          <a:lstStyle/>
          <a:p>
            <a:r>
              <a:rPr lang="ru-RU" dirty="0" smtClean="0"/>
              <a:t>В детском саду мы прочитали книгу «как жили люди на Руси»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кни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-900000">
            <a:off x="1333906" y="985866"/>
            <a:ext cx="3010022" cy="4289915"/>
          </a:xfrm>
        </p:spPr>
      </p:pic>
      <p:sp>
        <p:nvSpPr>
          <p:cNvPr id="5" name="Прямоугольник 4"/>
          <p:cNvSpPr/>
          <p:nvPr/>
        </p:nvSpPr>
        <p:spPr>
          <a:xfrm rot="20643153">
            <a:off x="1143625" y="1468138"/>
            <a:ext cx="357190" cy="4214842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узнали: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нашей стране России было очень много лесов, поэтому жилища строили деревянными – «рубили» их с помощью топора из толстых бревен. Вот они и назывались срубами или избами</a:t>
            </a:r>
            <a:endParaRPr lang="ru-RU" sz="2000" dirty="0"/>
          </a:p>
        </p:txBody>
      </p:sp>
      <p:pic>
        <p:nvPicPr>
          <p:cNvPr id="5" name="Содержимое 4" descr="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49565"/>
            <a:ext cx="4625975" cy="388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4725144"/>
            <a:ext cx="818388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 строили большие, чтобы всем в семье было уютно и удобно</a:t>
            </a:r>
            <a:endParaRPr lang="ru-RU" dirty="0"/>
          </a:p>
        </p:txBody>
      </p:sp>
      <p:pic>
        <p:nvPicPr>
          <p:cNvPr id="7" name="Содержимое 6" descr="Krivtcovo%2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818" b="41417"/>
          <a:stretch>
            <a:fillRect/>
          </a:stretch>
        </p:blipFill>
        <p:spPr>
          <a:xfrm>
            <a:off x="539552" y="476672"/>
            <a:ext cx="8064896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533400"/>
            <a:ext cx="2786456" cy="4983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старой русской избе была всего одна комната и почти половину ее занимала печка. Русская печь дом обогревала. В печке и хлеб пекли, и всю еду готовили, и одежду сушили. На печке можно было спать.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287775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5184576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533400"/>
            <a:ext cx="2786456" cy="4767808"/>
          </a:xfrm>
        </p:spPr>
        <p:txBody>
          <a:bodyPr>
            <a:normAutofit/>
          </a:bodyPr>
          <a:lstStyle/>
          <a:p>
            <a:r>
              <a:rPr lang="ru-RU" dirty="0" smtClean="0"/>
              <a:t>У хороших хозяев в избе всегда было чисто. На стенах – расшитые полотенца, на кроватях кружевные оборки, пол, стол, скамьи </a:t>
            </a:r>
            <a:r>
              <a:rPr lang="ru-RU" dirty="0" err="1" smtClean="0"/>
              <a:t>выскребены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967087_f434b6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5184576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514</TotalTime>
  <Words>547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Особенности оформления русской избы</vt:lpstr>
      <vt:lpstr>Я хочу узнать, как люди на Руси украшали свой дом?</vt:lpstr>
      <vt:lpstr>Я думаю,    что украшение русской избы связано с особенностями жизни, традициями русского народа</vt:lpstr>
      <vt:lpstr>Я хочу сделать:    - прочитать книгу «как жили люди на руси»   -попросить маму сходить со мной в городской музей  -посмотреть в каких  литературных произведениях и как рассказывают об избе  -попросить папу найти в интернете пословицы и поговорки о русской избе </vt:lpstr>
      <vt:lpstr>В детском саду мы прочитали книгу «как жили люди на Руси»</vt:lpstr>
      <vt:lpstr>Мы узнали:</vt:lpstr>
      <vt:lpstr>Дома строили большие, чтобы всем в семье было уютно и удобно</vt:lpstr>
      <vt:lpstr>В старой русской избе была всего одна комната и почти половину ее занимала печка. Русская печь дом обогревала. В печке и хлеб пекли, и всю еду готовили, и одежду сушили. На печке можно было спать.</vt:lpstr>
      <vt:lpstr>У хороших хозяев в избе всегда было чисто. На стенах – расшитые полотенца, на кроватях кружевные оборки, пол, стол, скамьи выскребены</vt:lpstr>
      <vt:lpstr>В выходной день мы с мамой пошли в городской музей</vt:lpstr>
      <vt:lpstr>От экскусовода я узнал много интересного:</vt:lpstr>
      <vt:lpstr>У каждой избы был свой особый вид</vt:lpstr>
      <vt:lpstr>Слайд 13</vt:lpstr>
      <vt:lpstr>Слайд 14</vt:lpstr>
      <vt:lpstr>Слайд 15</vt:lpstr>
      <vt:lpstr>В нашей домашней библиотеке я нашел много сказок, где изба была очень важна для книжных героев . И здесь она была деревянная, большая и красивая.</vt:lpstr>
      <vt:lpstr>Вместе с папой в интернете мы нашли много пословиц и мудрых слов о русской избе:    1. Не бравшись за топор, избу не срубишь.   2.Дом вести – не бородой трясти.   3.Не красна изба углами, а красна пирогами.   4.Что есть в печи – все на стол мечи.   5.Одно кривое окно весь фасад портит.   6.Жить в соседях – быть в беседах.</vt:lpstr>
      <vt:lpstr>7.Всякий дом хозяином славен.   8. Дом вести – не бородой трясти.   9.В своем доме и углы помогают.   10.Своя семья – самые верные друзья.   11.Кто любит труд – того люди чтут.   12. Когда рук много- тогда и работа спорится.   13.Топор – всему голова.   14. Без печи хата – не хата.</vt:lpstr>
      <vt:lpstr>Я понял: украшение русской избы зависело от природных условий, где жили люди, и их обычаев:</vt:lpstr>
      <vt:lpstr>А еще мне очень понравилось быть исследователем! Я хочу и дальше открывать неизвестное для себя и своих друзей!!!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оформления русской избы</dc:title>
  <dc:creator>королева</dc:creator>
  <cp:lastModifiedBy>User</cp:lastModifiedBy>
  <cp:revision>74</cp:revision>
  <dcterms:created xsi:type="dcterms:W3CDTF">2011-02-28T17:46:05Z</dcterms:created>
  <dcterms:modified xsi:type="dcterms:W3CDTF">2019-02-13T06:39:53Z</dcterms:modified>
</cp:coreProperties>
</file>