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7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EC77B-4EFD-4B77-B323-A3B692780785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3E5A67-F00D-4C7D-A1A9-295D8803118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4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4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44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0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72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4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4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14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93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12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9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3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6">
                <a:lumMod val="50000"/>
              </a:schemeClr>
            </a:gs>
            <a:gs pos="65000">
              <a:schemeClr val="accent6">
                <a:lumMod val="60000"/>
                <a:lumOff val="40000"/>
              </a:schemeClr>
            </a:gs>
            <a:gs pos="42000">
              <a:schemeClr val="accent6">
                <a:lumMod val="75000"/>
              </a:schemeClr>
            </a:gs>
            <a:gs pos="82000">
              <a:schemeClr val="accent6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F1885-EC6C-4E08-831D-716A39BF3063}" type="datetimeFigureOut">
              <a:rPr lang="ru-RU" smtClean="0"/>
              <a:pPr/>
              <a:t>13.02.2019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5170D-1AC0-42E4-96A9-D060C66B59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27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9154" y="2758190"/>
            <a:ext cx="7555043" cy="3807502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Зачем нужны </a:t>
            </a:r>
            <a:r>
              <a:rPr lang="ru-RU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ru-RU" sz="44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открытки на новый год?</a:t>
            </a:r>
            <a:r>
              <a:rPr lang="ru-RU" sz="4400" dirty="0" smtClean="0">
                <a:solidFill>
                  <a:schemeClr val="bg1"/>
                </a:solidFill>
              </a:rPr>
              <a:t> </a:t>
            </a:r>
            <a:br>
              <a:rPr lang="ru-RU" sz="44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>Авторы проекта:</a:t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> Валерия Матвеева   6 лет </a:t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> и мама Анна Сергеевна</a:t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> МДОУ Детский сад № 51</a:t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>  Город Рыбинск</a:t>
            </a:r>
            <a:br>
              <a:rPr lang="ru-RU" sz="3100" dirty="0" smtClean="0">
                <a:solidFill>
                  <a:schemeClr val="bg1"/>
                </a:solidFill>
              </a:rPr>
            </a:br>
            <a:r>
              <a:rPr lang="ru-RU" sz="3100" dirty="0" smtClean="0">
                <a:solidFill>
                  <a:schemeClr val="bg1"/>
                </a:solidFill>
              </a:rPr>
              <a:t>  Ярославской области</a:t>
            </a:r>
            <a:br>
              <a:rPr lang="ru-RU" sz="3100" dirty="0" smtClean="0">
                <a:solidFill>
                  <a:schemeClr val="bg1"/>
                </a:solidFill>
              </a:rPr>
            </a:b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974" y="0"/>
            <a:ext cx="4532026" cy="2777700"/>
          </a:xfrm>
          <a:prstGeom prst="rect">
            <a:avLst/>
          </a:prstGeom>
        </p:spPr>
      </p:pic>
      <p:pic>
        <p:nvPicPr>
          <p:cNvPr id="9" name="Виктор Ударцев - Музыкальная новогодняя открытка (минус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  <p:pic>
        <p:nvPicPr>
          <p:cNvPr id="10" name="Виктор Ударцев - Музыкальная новогодняя открытка (минус)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 flipV="1">
            <a:off x="11582400" y="6857999"/>
            <a:ext cx="176011" cy="17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91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1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mute="1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9885" y="218941"/>
            <a:ext cx="5157787" cy="4584879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Приехав к бабушке в гости и рассматривая с ней ее старые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фотографии в альбоме нам попалась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очень красивая открытка. Бабушка рассказала, что эту открытку бабушке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подарила ее подруга. Я попросила у бабушки поискать ее красивых новогодних открыток.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72" y="218941"/>
            <a:ext cx="4231062" cy="2820708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066" y="3258354"/>
            <a:ext cx="4855335" cy="3236889"/>
          </a:xfrm>
        </p:spPr>
      </p:pic>
    </p:spTree>
    <p:extLst>
      <p:ext uri="{BB962C8B-B14F-4D97-AF65-F5344CB8AC3E}">
        <p14:creationId xmlns:p14="http://schemas.microsoft.com/office/powerpoint/2010/main" val="160762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36243" y="13330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Мы нашли очень старые открытки. Одна из них была старше даже моего папы-ей 49 лет!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40" y="2386147"/>
            <a:ext cx="5704268" cy="4001773"/>
          </a:xfrm>
        </p:spPr>
      </p:pic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985" y="1458868"/>
            <a:ext cx="3367601" cy="5051402"/>
          </a:xfrm>
        </p:spPr>
      </p:pic>
    </p:spTree>
    <p:extLst>
      <p:ext uri="{BB962C8B-B14F-4D97-AF65-F5344CB8AC3E}">
        <p14:creationId xmlns:p14="http://schemas.microsoft.com/office/powerpoint/2010/main" val="377234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46255"/>
          </a:xfrm>
        </p:spPr>
        <p:txBody>
          <a:bodyPr>
            <a:normAutofit/>
          </a:bodyPr>
          <a:lstStyle/>
          <a:p>
            <a:r>
              <a:rPr lang="ru-RU" dirty="0" smtClean="0"/>
              <a:t>Кроме старых открыток я нашла открытки, которые бабушке подарили недавно.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7" y="2768958"/>
            <a:ext cx="5181600" cy="3667874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15" y="2835756"/>
            <a:ext cx="5301417" cy="3534278"/>
          </a:xfrm>
        </p:spPr>
      </p:pic>
    </p:spTree>
    <p:extLst>
      <p:ext uri="{BB962C8B-B14F-4D97-AF65-F5344CB8AC3E}">
        <p14:creationId xmlns:p14="http://schemas.microsoft.com/office/powerpoint/2010/main" val="15851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45935" y="363149"/>
            <a:ext cx="6195812" cy="2528158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Когда я приехала домой я спросила у мамы, почему же сейчас на новый год не дарят открытки? Мама мне сказала: «Сейчас быстрее отправить поздравление в интернете, выбрав нужную электронную открытку или позвонить по телефону.»</a:t>
            </a:r>
            <a:endParaRPr lang="ru-RU" sz="2400" b="1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115094"/>
            <a:ext cx="5181600" cy="3886200"/>
          </a:xfrm>
        </p:spPr>
      </p:pic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225" y="2891307"/>
            <a:ext cx="5181600" cy="3730752"/>
          </a:xfrm>
        </p:spPr>
      </p:pic>
      <p:sp>
        <p:nvSpPr>
          <p:cNvPr id="13" name="TextBox 12"/>
          <p:cNvSpPr txBox="1"/>
          <p:nvPr/>
        </p:nvSpPr>
        <p:spPr>
          <a:xfrm>
            <a:off x="333777" y="4627516"/>
            <a:ext cx="47404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Конечно в интернете много красивых открыток, но от такого поздравления не останется никакой </a:t>
            </a:r>
            <a:r>
              <a:rPr lang="ru-RU" sz="2000" b="1" dirty="0" smtClean="0"/>
              <a:t>памяти. </a:t>
            </a:r>
            <a:r>
              <a:rPr lang="ru-RU" sz="2000" b="1" dirty="0"/>
              <a:t>А ведь так здорово получить настоящую </a:t>
            </a:r>
            <a:r>
              <a:rPr lang="ru-RU" sz="2000" b="1" dirty="0" smtClean="0"/>
              <a:t>открытку.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4431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828504" cy="5881129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Когда мы пошли в магазин за покупками я увидела столько красивых новогодних открыток. Я очень долго стояла и выбирала самую красивую открытку. А потом мама предложила сделать открытку бабушке своими руками. Мне очень понравилась такая идея.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758707" y="365125"/>
            <a:ext cx="2355761" cy="2760887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6067" y="3773508"/>
            <a:ext cx="2521039" cy="2751184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15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Объект 12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182450"/>
            <a:ext cx="4700789" cy="3133859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13" y="310064"/>
            <a:ext cx="5181600" cy="34544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069" y="3511179"/>
            <a:ext cx="4711137" cy="3140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19741" y="4108361"/>
            <a:ext cx="5274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Мы купили набор , в котором было все </a:t>
            </a:r>
            <a:r>
              <a:rPr lang="ru-RU" sz="2400" b="1" smtClean="0"/>
              <a:t>для открытки и </a:t>
            </a:r>
            <a:r>
              <a:rPr lang="ru-RU" sz="2400" b="1" dirty="0" smtClean="0"/>
              <a:t>побежали домой делать бабуле подарок.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0918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848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 сделала открытку, а мама подписала поздравление. Думаю, что бабушке понравиться моя открытка и будет самым лучшим подарком.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7" y="3008190"/>
            <a:ext cx="5181600" cy="34544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047" y="3008190"/>
            <a:ext cx="5181600" cy="3454400"/>
          </a:xfrm>
        </p:spPr>
      </p:pic>
    </p:spTree>
    <p:extLst>
      <p:ext uri="{BB962C8B-B14F-4D97-AF65-F5344CB8AC3E}">
        <p14:creationId xmlns:p14="http://schemas.microsoft.com/office/powerpoint/2010/main" val="35232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220</Words>
  <Application>Microsoft Office PowerPoint</Application>
  <PresentationFormat>Произвольный</PresentationFormat>
  <Paragraphs>9</Paragraphs>
  <Slides>8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Зачем нужны  открытки на новый год?  Авторы проекта:  Валерия Матвеева   6 лет   и мама Анна Сергеевна  МДОУ Детский сад № 51   Город Рыбинск   Ярославской области </vt:lpstr>
      <vt:lpstr>Презентация PowerPoint</vt:lpstr>
      <vt:lpstr>Мы нашли очень старые открытки. Одна из них была старше даже моего папы-ей 49 лет!</vt:lpstr>
      <vt:lpstr>Кроме старых открыток я нашла открытки, которые бабушке подарили недавно.</vt:lpstr>
      <vt:lpstr>Когда я приехала домой я спросила у мамы, почему же сейчас на новый год не дарят открытки? Мама мне сказала: «Сейчас быстрее отправить поздравление в интернете, выбрав нужную электронную открытку или позвонить по телефону.»</vt:lpstr>
      <vt:lpstr>Когда мы пошли в магазин за покупками я увидела столько красивых новогодних открыток. Я очень долго стояла и выбирала самую красивую открытку. А потом мама предложила сделать открытку бабушке своими руками. Мне очень понравилась такая идея.</vt:lpstr>
      <vt:lpstr>Презентация PowerPoint</vt:lpstr>
      <vt:lpstr>Я сделала открытку, а мама подписала поздравление. Думаю, что бабушке понравиться моя открытка и будет самым лучшим подарком.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 мы перестали посылать друг другу новогодние открытки?!</dc:title>
  <dc:creator>Пользователь</dc:creator>
  <cp:lastModifiedBy>SAD51</cp:lastModifiedBy>
  <cp:revision>20</cp:revision>
  <dcterms:created xsi:type="dcterms:W3CDTF">2017-11-30T20:02:10Z</dcterms:created>
  <dcterms:modified xsi:type="dcterms:W3CDTF">2019-02-13T08:09:23Z</dcterms:modified>
</cp:coreProperties>
</file>