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RedEgg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feratprezent.ucoz.ru/PASHA/d2a3a5740f4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4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124745"/>
            <a:ext cx="4246240" cy="2475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Мастер- класс по росписи пасхального яйца в нетрадиционной технике крупой.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4176464" cy="17526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Организатор воспитатель </a:t>
            </a:r>
            <a:r>
              <a:rPr lang="ru-RU" sz="2800" b="1" smtClean="0">
                <a:solidFill>
                  <a:srgbClr val="7030A0"/>
                </a:solidFill>
              </a:rPr>
              <a:t>Детского сада № 51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Клейменова Любовь Александровна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Мастер -класс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Наносим на одну половину яйца толстый слой клея.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7" name="Содержимое 6" descr="detsad-566985-14620372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4608512" cy="34563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Мастер-класс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 Погружаем яйцо в </a:t>
            </a:r>
            <a:r>
              <a:rPr lang="ru-RU" b="1" dirty="0" smtClean="0"/>
              <a:t>крупу половиной</a:t>
            </a:r>
            <a:r>
              <a:rPr lang="ru-RU" dirty="0" smtClean="0"/>
              <a:t>, смазанной клеем.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detsad-566985-1462037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5904656" cy="3633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Мастер -класс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Откладываем яйцо минут на 15, чтобы клей полностью высох.</a:t>
            </a:r>
            <a:endParaRPr lang="ru-RU" dirty="0"/>
          </a:p>
        </p:txBody>
      </p:sp>
      <p:pic>
        <p:nvPicPr>
          <p:cNvPr id="4" name="Рисунок 3" descr="detsad-566985-1462037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492896"/>
            <a:ext cx="3816424" cy="3763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Мастер-класс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Рисуем на неоклеенной части яйца забавную мордашку. </a:t>
            </a:r>
            <a:endParaRPr lang="ru-RU" dirty="0"/>
          </a:p>
        </p:txBody>
      </p:sp>
      <p:pic>
        <p:nvPicPr>
          <p:cNvPr id="4" name="Рисунок 3" descr="detsad-566985-1462037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3720256" cy="38627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Желаем успехов 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etsad-566985-14620371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7931224" cy="47525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Использованные источники.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https</a:t>
            </a:r>
            <a:r>
              <a:rPr lang="en-US" dirty="0" smtClean="0"/>
              <a:t>://www.maam.ru/detskijsad/fototchet-raskrashivanie-pashalnyh-jaic-krupoi-v-mladshei-grupe.html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1способ: В луковой шелухе:</a:t>
            </a: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Луковая шелуха – самый известный и доступный всем способ. Яйца можно окрасить в цвета от желтого до красно- коричневого. Цвет зависит от концентрации отвара.</a:t>
            </a:r>
            <a:endParaRPr lang="ru-RU" sz="1800" dirty="0" smtClean="0">
              <a:solidFill>
                <a:srgbClr val="30140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Яйца вымыть. Приготовить отвар из луковой шелухи, дать ему настояться. Если вы хотите, чтобы цвет был более насыщенным, шелухи надо взять побольше, и варить ее около получаса до того, как в отвар опустите яйца.</a:t>
            </a:r>
            <a:endParaRPr lang="ru-RU" sz="1800" dirty="0" smtClean="0">
              <a:solidFill>
                <a:srgbClr val="30140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Яйца опустить в настой, довести до кипения и варить после в течение 10 мин., Вынуть, остудить.</a:t>
            </a:r>
            <a:endParaRPr lang="ru-RU" sz="1800" dirty="0" smtClean="0">
              <a:solidFill>
                <a:srgbClr val="30140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7" name="Рисунок 29" descr="http://upload.wikimedia.org/wikipedia/commons/thumb/6/6a/RedEggs.JPG/200px-RedEggs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likar.info/uploads/95/10/4a/95104ac4-8a7a-418c-aab1-e2e4c9f0ed5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600400" cy="219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способ: Березовыми листьями:</a:t>
            </a: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яйца получились желтого или золотистого цвета, их красят с помощью березовых листьев. Отвар готовится из листьев, можно сухих, молодой берёзы и настаивается около получаса. Яйца вымыть, отпустить в тёплый настой, варить 10 мин. после кипения, вынуть и остудить.</a:t>
            </a:r>
          </a:p>
          <a:p>
            <a:endParaRPr lang="ru-RU" dirty="0"/>
          </a:p>
        </p:txBody>
      </p:sp>
      <p:pic>
        <p:nvPicPr>
          <p:cNvPr id="5" name="Содержимое 4" descr="http://3.bp.blogspot.com/-nJjKDbbY0Oo/T2i0R80aj5I/AAAAAAAAEb8/k-ERaS3IUy0/s1600/IMG_836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6065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ookw.ru/1/531/1402242944-0223986-www.nevseoboi.com.u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3528392" cy="193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способ: Соками различных плодов и овощей:</a:t>
            </a: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Для этого способа требуются уже вареные яйца. Яйцо натирается соком (свекольным, морковным, соком шпината</a:t>
            </a:r>
            <a:endParaRPr lang="ru-RU" dirty="0"/>
          </a:p>
        </p:txBody>
      </p:sp>
      <p:pic>
        <p:nvPicPr>
          <p:cNvPr id="5" name="Содержимое 4" descr="http://superfrau.ru/wp-content/uploads/2018/03/krasim-yaytsa-naturalnyimi-produktami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464496" cy="336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способ: Кипячение в красящем отваре:</a:t>
            </a: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Положите яйца в кастрюлю, залейте их водой. Добавьте чайную ложку уксуса. Добавьте достаточно краски. Если яиц слишком много, они будут более светлых оттенков. Кипятите яйца 15 минут с красящими добавками. Если хотите, что бы получились блестящие яйца, опустите их в масло и затем хорошенько протрите тканью.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https://luckclub.ru/images/luckclub/2018/04/mvzk7acqfuxfd3jgdxza-700x66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53500"/>
            <a:ext cx="4038600" cy="38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способ: Выдерживание в холодильнике</a:t>
            </a: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Окрасьте яйца в красящем растворе (см. выше), а затем поставьте яйца с краской на всю ночь в холодильник. Окраска будет более яркой.</a:t>
            </a:r>
          </a:p>
          <a:p>
            <a:endParaRPr lang="ru-RU" dirty="0"/>
          </a:p>
        </p:txBody>
      </p:sp>
      <p:pic>
        <p:nvPicPr>
          <p:cNvPr id="5" name="Содержимое 4" descr="https://avatars.mds.yandex.net/get-pdb/202366/5e0484a2-9701-414d-b0e6-d5be91ce31d0/s1200?webp=fals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258816" cy="356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способ: Окрашивание яиц "в крапинку"</a:t>
            </a: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Для этого мокрые яйца обваливают в сухом рисе, заворачивают в марлю (концы марли надо плотно завязать ниткой, чтобы рис прилип к яйцу) и далее варят в луковой шелухе обычным способом.</a:t>
            </a:r>
            <a:endParaRPr lang="ru-RU" b="1" dirty="0" smtClean="0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http://lookw.ru/1/531/1402242962-0223828-www.nevseoboi.com.u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www.sunhome.ru/i/wallpapers/193/pasha-oboi-dlya-rabochego-stola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97257"/>
            <a:ext cx="4032448" cy="242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способ: Окрашивание в разноцветных нитках</a:t>
            </a: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При окрашивании нужно обмотать яйца разноцветными нитками, тогда на них получатся интересные разводы.</a:t>
            </a:r>
            <a:endParaRPr lang="ru-RU" b="1" dirty="0" smtClean="0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https://medinfs.ru/wp-content/uploads/2018/06/6842395-601x68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464496" cy="32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Мастер - класс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Нам потребуется :</a:t>
            </a:r>
          </a:p>
          <a:p>
            <a:pPr>
              <a:buNone/>
            </a:pPr>
            <a:r>
              <a:rPr lang="ru-RU" dirty="0" smtClean="0"/>
              <a:t>1.Яйцо</a:t>
            </a:r>
          </a:p>
          <a:p>
            <a:pPr>
              <a:buNone/>
            </a:pPr>
            <a:r>
              <a:rPr lang="ru-RU" dirty="0" smtClean="0"/>
              <a:t>2. Клей ПВА</a:t>
            </a:r>
          </a:p>
          <a:p>
            <a:pPr>
              <a:buNone/>
            </a:pPr>
            <a:r>
              <a:rPr lang="ru-RU" dirty="0" smtClean="0"/>
              <a:t>3. Гречневая крупа</a:t>
            </a:r>
          </a:p>
          <a:p>
            <a:pPr>
              <a:buNone/>
            </a:pPr>
            <a:r>
              <a:rPr lang="ru-RU" dirty="0" smtClean="0"/>
              <a:t>4.Подставка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437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Мастер- класс по росписи пасхального яйца в нетрадиционной технике крупой.</vt:lpstr>
      <vt:lpstr>1способ: В луковой шелухе: </vt:lpstr>
      <vt:lpstr>2 способ: Березовыми листьями: </vt:lpstr>
      <vt:lpstr>3 способ: Соками различных плодов и овощей: </vt:lpstr>
      <vt:lpstr>4 способ: Кипячение в красящем отваре: </vt:lpstr>
      <vt:lpstr>5 способ: Выдерживание в холодильнике </vt:lpstr>
      <vt:lpstr>6 способ: Окрашивание яиц "в крапинку" </vt:lpstr>
      <vt:lpstr>7 способ: Окрашивание в разноцветных нитках </vt:lpstr>
      <vt:lpstr>Мастер - класс</vt:lpstr>
      <vt:lpstr>Мастер -класс</vt:lpstr>
      <vt:lpstr>Мастер-класс</vt:lpstr>
      <vt:lpstr>Мастер -класс</vt:lpstr>
      <vt:lpstr>Мастер-класс</vt:lpstr>
      <vt:lpstr>Желаем успехов !</vt:lpstr>
      <vt:lpstr>Использованные источники.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по росписи пасхального яйца.</dc:title>
  <dc:creator>sky</dc:creator>
  <cp:lastModifiedBy>User</cp:lastModifiedBy>
  <cp:revision>8</cp:revision>
  <dcterms:created xsi:type="dcterms:W3CDTF">2019-02-11T14:41:44Z</dcterms:created>
  <dcterms:modified xsi:type="dcterms:W3CDTF">2019-02-13T07:47:48Z</dcterms:modified>
</cp:coreProperties>
</file>