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FE3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13T09:34:47.562" idx="1">
    <p:pos x="3415" y="901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498D-B011-4E84-B3EF-442457CD7D68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1A8D8-3600-45DB-9A9B-E2B760827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0"/>
            <a:ext cx="6858001" cy="914400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2471758"/>
          </a:xfrm>
        </p:spPr>
        <p:txBody>
          <a:bodyPr>
            <a:normAutofit lnSpcReduction="10000"/>
          </a:bodyPr>
          <a:lstStyle/>
          <a:p>
            <a:pPr algn="r"/>
            <a:endParaRPr lang="ru-RU" sz="1600" dirty="0" smtClean="0">
              <a:solidFill>
                <a:srgbClr val="922FE3"/>
              </a:solidFill>
            </a:endParaRPr>
          </a:p>
          <a:p>
            <a:pPr algn="r"/>
            <a:endParaRPr lang="ru-RU" sz="1600" dirty="0">
              <a:solidFill>
                <a:srgbClr val="922FE3"/>
              </a:solidFill>
            </a:endParaRPr>
          </a:p>
          <a:p>
            <a:pPr algn="r"/>
            <a:endParaRPr lang="ru-RU" sz="1600" dirty="0" smtClean="0">
              <a:solidFill>
                <a:srgbClr val="922FE3"/>
              </a:solidFill>
            </a:endParaRPr>
          </a:p>
          <a:p>
            <a:pPr algn="r"/>
            <a:endParaRPr lang="ru-RU" sz="1600" dirty="0" smtClean="0">
              <a:solidFill>
                <a:srgbClr val="922FE3"/>
              </a:solidFill>
            </a:endParaRPr>
          </a:p>
          <a:p>
            <a:pPr algn="r"/>
            <a:endParaRPr lang="ru-RU" sz="1600" dirty="0">
              <a:solidFill>
                <a:srgbClr val="922FE3"/>
              </a:solidFill>
            </a:endParaRPr>
          </a:p>
          <a:p>
            <a:pPr algn="r"/>
            <a:r>
              <a:rPr lang="ru-RU" sz="2000" dirty="0" smtClean="0">
                <a:solidFill>
                  <a:srgbClr val="922FE3"/>
                </a:solidFill>
              </a:rPr>
              <a:t>Александр Чумаков, 6лет</a:t>
            </a:r>
          </a:p>
          <a:p>
            <a:pPr algn="r"/>
            <a:r>
              <a:rPr lang="ru-RU" sz="2000" dirty="0" smtClean="0">
                <a:solidFill>
                  <a:srgbClr val="922FE3"/>
                </a:solidFill>
              </a:rPr>
              <a:t>Татьяна Юрьевна, мама</a:t>
            </a:r>
          </a:p>
          <a:p>
            <a:pPr algn="r"/>
            <a:r>
              <a:rPr lang="ru-RU" sz="2000" dirty="0" smtClean="0">
                <a:solidFill>
                  <a:srgbClr val="922FE3"/>
                </a:solidFill>
              </a:rPr>
              <a:t>МДОУ Детский сад №51</a:t>
            </a:r>
          </a:p>
          <a:p>
            <a:pPr algn="r"/>
            <a:endParaRPr lang="ru-RU" sz="2000" dirty="0">
              <a:solidFill>
                <a:srgbClr val="922FE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000108"/>
            <a:ext cx="678661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6000" b="1" smtClean="0">
                <a:ln w="50800">
                  <a:noFill/>
                </a:ln>
                <a:solidFill>
                  <a:srgbClr val="FF33CC"/>
                </a:solidFill>
              </a:rPr>
              <a:t>Народные </a:t>
            </a:r>
          </a:p>
          <a:p>
            <a:pPr algn="ctr"/>
            <a:r>
              <a:rPr lang="ru-RU" sz="6000" b="1" smtClean="0">
                <a:ln w="50800">
                  <a:noFill/>
                </a:ln>
                <a:solidFill>
                  <a:srgbClr val="FF33CC"/>
                </a:solidFill>
              </a:rPr>
              <a:t>ремесла </a:t>
            </a:r>
            <a:endParaRPr lang="ru-RU" sz="6000" b="1" dirty="0" smtClean="0">
              <a:ln w="50800">
                <a:noFill/>
              </a:ln>
              <a:solidFill>
                <a:srgbClr val="FF33CC"/>
              </a:solidFill>
            </a:endParaRPr>
          </a:p>
          <a:p>
            <a:pPr algn="ctr"/>
            <a:r>
              <a:rPr lang="ru-RU" sz="6000" b="1" dirty="0" smtClean="0">
                <a:ln w="50800">
                  <a:noFill/>
                </a:ln>
                <a:solidFill>
                  <a:srgbClr val="FF33CC"/>
                </a:solidFill>
              </a:rPr>
              <a:t>на </a:t>
            </a:r>
          </a:p>
          <a:p>
            <a:pPr algn="ctr"/>
            <a:r>
              <a:rPr lang="ru-RU" sz="6000" b="1" dirty="0" smtClean="0">
                <a:ln w="50800">
                  <a:noFill/>
                </a:ln>
                <a:solidFill>
                  <a:srgbClr val="FF33CC"/>
                </a:solidFill>
              </a:rPr>
              <a:t>Руси</a:t>
            </a:r>
            <a:endParaRPr lang="ru-RU" sz="6000" b="1" dirty="0">
              <a:ln w="50800">
                <a:noFill/>
              </a:ln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286808" cy="5353072"/>
          </a:xfrm>
        </p:spPr>
        <p:txBody>
          <a:bodyPr/>
          <a:lstStyle/>
          <a:p>
            <a:r>
              <a:rPr lang="ru-RU" b="1" dirty="0" smtClean="0">
                <a:solidFill>
                  <a:srgbClr val="FF33CC"/>
                </a:solidFill>
                <a:latin typeface="Comic Sans MS" pitchFamily="66" charset="0"/>
              </a:rPr>
              <a:t>Литература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Князева О.Л., 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</a:rPr>
              <a:t>Маханева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М.Д. Приобщение детей к истокам народной культуры: Программа. Учебно-методическое пособие. – СПб.: Детство-Пресс, 2004. – 360 с.</a:t>
            </a:r>
            <a:endParaRPr lang="en-US" sz="1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Князева</a:t>
            </a:r>
            <a:r>
              <a:rPr lang="en-US" sz="1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О.Л., Как жили люди на Руси. – Санкт-Петербург.: Детство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-Пресс. 1998. </a:t>
            </a:r>
            <a:r>
              <a:rPr lang="ru-RU" sz="1800" smtClean="0">
                <a:solidFill>
                  <a:schemeClr val="accent4">
                    <a:lumMod val="50000"/>
                  </a:schemeClr>
                </a:solidFill>
              </a:rPr>
              <a:t>– 242 с.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33CC"/>
                </a:solidFill>
                <a:latin typeface="Comic Sans MS" pitchFamily="66" charset="0"/>
              </a:rPr>
              <a:t>Я хочу выяснить, </a:t>
            </a:r>
            <a:endParaRPr lang="en-US" sz="3600" b="1" dirty="0" smtClean="0">
              <a:solidFill>
                <a:srgbClr val="FF33CC"/>
              </a:solidFill>
              <a:latin typeface="Comic Sans MS" pitchFamily="66" charset="0"/>
            </a:endParaRPr>
          </a:p>
          <a:p>
            <a:endParaRPr lang="ru-RU" sz="3600" b="1" dirty="0" smtClean="0">
              <a:solidFill>
                <a:srgbClr val="FF33CC"/>
              </a:solidFill>
              <a:latin typeface="Comic Sans MS" pitchFamily="66" charset="0"/>
            </a:endParaRPr>
          </a:p>
          <a:p>
            <a:r>
              <a:rPr lang="ru-RU" sz="3600" dirty="0" smtClean="0">
                <a:solidFill>
                  <a:srgbClr val="922FE3"/>
                </a:solidFill>
              </a:rPr>
              <a:t>какие ремесла существовали на Руси</a:t>
            </a:r>
            <a:endParaRPr lang="ru-RU" sz="3600" dirty="0">
              <a:solidFill>
                <a:srgbClr val="922FE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0"/>
            <a:ext cx="6858001" cy="914400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28614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33CC"/>
                </a:solidFill>
                <a:latin typeface="Comic Sans MS" pitchFamily="66" charset="0"/>
              </a:rPr>
              <a:t>Я думаю</a:t>
            </a:r>
            <a:r>
              <a:rPr lang="ru-RU" sz="4000" b="1" dirty="0" smtClean="0">
                <a:solidFill>
                  <a:srgbClr val="FF33CC"/>
                </a:solidFill>
              </a:rPr>
              <a:t>, </a:t>
            </a:r>
            <a:br>
              <a:rPr lang="ru-RU" sz="4000" b="1" dirty="0" smtClean="0">
                <a:solidFill>
                  <a:srgbClr val="FF33CC"/>
                </a:solidFill>
              </a:rPr>
            </a:br>
            <a:r>
              <a:rPr lang="ru-RU" sz="4000" b="1" dirty="0" smtClean="0">
                <a:solidFill>
                  <a:srgbClr val="FF33CC"/>
                </a:solidFill>
              </a:rPr>
              <a:t/>
            </a:r>
            <a:br>
              <a:rPr lang="ru-RU" sz="4000" b="1" dirty="0" smtClean="0">
                <a:solidFill>
                  <a:srgbClr val="FF33CC"/>
                </a:solidFill>
              </a:rPr>
            </a:br>
            <a:r>
              <a:rPr lang="ru-RU" sz="3600" dirty="0" smtClean="0">
                <a:solidFill>
                  <a:srgbClr val="FF33CC"/>
                </a:solidFill>
              </a:rPr>
              <a:t/>
            </a:r>
            <a:br>
              <a:rPr lang="ru-RU" sz="3600" dirty="0" smtClean="0">
                <a:solidFill>
                  <a:srgbClr val="FF33CC"/>
                </a:solidFill>
              </a:rPr>
            </a:br>
            <a:r>
              <a:rPr lang="ru-RU" sz="3600" dirty="0" smtClean="0">
                <a:solidFill>
                  <a:srgbClr val="922FE3"/>
                </a:solidFill>
              </a:rPr>
              <a:t>что  существовало много различных ремесел</a:t>
            </a:r>
            <a:endParaRPr lang="ru-RU" sz="3600" dirty="0">
              <a:solidFill>
                <a:srgbClr val="922FE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57166"/>
            <a:ext cx="7215238" cy="60007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33CC"/>
                </a:solidFill>
                <a:latin typeface="Comic Sans MS" pitchFamily="66" charset="0"/>
              </a:rPr>
              <a:t>Мне нужно: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922FE3"/>
                </a:solidFill>
              </a:rPr>
              <a:t> узнать у воспитателя как возникали  ремесла  на Руси,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922FE3"/>
                </a:solidFill>
              </a:rPr>
              <a:t> сходить с мамой в музей, что бы познакомиться с предметами русских ремесел, выяснить из каких материалов их производили</a:t>
            </a:r>
          </a:p>
          <a:p>
            <a:pPr algn="l">
              <a:buFontTx/>
              <a:buChar char="-"/>
            </a:pPr>
            <a:r>
              <a:rPr lang="ru-RU" dirty="0" smtClean="0">
                <a:solidFill>
                  <a:srgbClr val="922FE3"/>
                </a:solidFill>
              </a:rPr>
              <a:t> выяснить какие предметы русских ремесел есть у меня дома</a:t>
            </a:r>
          </a:p>
          <a:p>
            <a:pPr algn="l">
              <a:buFontTx/>
              <a:buChar char="-"/>
            </a:pPr>
            <a:r>
              <a:rPr lang="ru-RU" dirty="0">
                <a:solidFill>
                  <a:srgbClr val="922FE3"/>
                </a:solidFill>
              </a:rPr>
              <a:t> </a:t>
            </a:r>
            <a:r>
              <a:rPr lang="ru-RU" dirty="0" smtClean="0">
                <a:solidFill>
                  <a:srgbClr val="922FE3"/>
                </a:solidFill>
              </a:rPr>
              <a:t>попробовать самой научится некоторым ремеслам</a:t>
            </a:r>
          </a:p>
          <a:p>
            <a:endParaRPr lang="ru-RU" dirty="0" smtClean="0">
              <a:solidFill>
                <a:srgbClr val="922FE3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429684" cy="6215106"/>
          </a:xfrm>
        </p:spPr>
        <p:txBody>
          <a:bodyPr>
            <a:normAutofit/>
          </a:bodyPr>
          <a:lstStyle/>
          <a:p>
            <a:endParaRPr lang="ru-RU" sz="3600" dirty="0" smtClean="0">
              <a:solidFill>
                <a:srgbClr val="FF33CC"/>
              </a:solidFill>
            </a:endParaRPr>
          </a:p>
          <a:p>
            <a:r>
              <a:rPr lang="ru-RU" sz="3600" i="1" dirty="0" smtClean="0">
                <a:solidFill>
                  <a:srgbClr val="FF33CC"/>
                </a:solidFill>
              </a:rPr>
              <a:t>В детском саду </a:t>
            </a:r>
          </a:p>
          <a:p>
            <a:endParaRPr lang="ru-RU" sz="3600" i="1" dirty="0" smtClean="0">
              <a:solidFill>
                <a:srgbClr val="FF33CC"/>
              </a:solidFill>
            </a:endParaRPr>
          </a:p>
          <a:p>
            <a:r>
              <a:rPr lang="ru-RU" sz="3600" dirty="0" smtClean="0">
                <a:solidFill>
                  <a:srgbClr val="922FE3"/>
                </a:solidFill>
              </a:rPr>
              <a:t>воспитатель мне рассказала, что возникновение разных ремесел связано с местоположением и природными ресурсами того места, где возникло ремесло.</a:t>
            </a:r>
            <a:endParaRPr lang="ru-RU" sz="3600" dirty="0">
              <a:solidFill>
                <a:srgbClr val="922FE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01122" cy="6072230"/>
          </a:xfrm>
        </p:spPr>
        <p:txBody>
          <a:bodyPr/>
          <a:lstStyle/>
          <a:p>
            <a:r>
              <a:rPr lang="ru-RU" dirty="0" smtClean="0">
                <a:solidFill>
                  <a:srgbClr val="FF33CC"/>
                </a:solidFill>
              </a:rPr>
              <a:t>С мамой я ходила в музей,</a:t>
            </a:r>
          </a:p>
          <a:p>
            <a:r>
              <a:rPr lang="ru-RU" sz="2000" dirty="0" smtClean="0">
                <a:solidFill>
                  <a:srgbClr val="922FE3"/>
                </a:solidFill>
              </a:rPr>
              <a:t>там я смогла рассмотреть особенности предметов ремесел: преобладающие цвета, элементы узора и орнамента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500175"/>
          <a:ext cx="8286809" cy="52378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7322"/>
                <a:gridCol w="1643074"/>
                <a:gridCol w="1714512"/>
                <a:gridCol w="1857388"/>
                <a:gridCol w="1714513"/>
              </a:tblGrid>
              <a:tr h="69237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Название ремесла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1" dirty="0" smtClean="0">
                          <a:solidFill>
                            <a:srgbClr val="FF0066"/>
                          </a:solidFill>
                        </a:rPr>
                        <a:t>Дымково</a:t>
                      </a: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FF0066"/>
                          </a:solidFill>
                        </a:rPr>
                        <a:t>Гжель</a:t>
                      </a:r>
                      <a:endParaRPr lang="ru-RU" b="1" i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FF0066"/>
                          </a:solidFill>
                        </a:rPr>
                        <a:t>Хохлома</a:t>
                      </a:r>
                      <a:endParaRPr lang="ru-RU" b="1" i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err="1" smtClean="0">
                          <a:solidFill>
                            <a:srgbClr val="FF0066"/>
                          </a:solidFill>
                        </a:rPr>
                        <a:t>Жостово</a:t>
                      </a:r>
                      <a:endParaRPr lang="ru-RU" b="1" i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14336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Фото</a:t>
                      </a: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13744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Цветовой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колорит 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Красный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Синий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Желтый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Зеленый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Белый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Синий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Голубой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Золотой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Красный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Черный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Черный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Красный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Зеленый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Золотистый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13989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Основные элементы</a:t>
                      </a:r>
                    </a:p>
                    <a:p>
                      <a:pPr algn="ctr"/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Круг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Кольцо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Точка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Прямая линия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Волнистая линия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Капелька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Роза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Листья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Колосья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Ягода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Листья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Трава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Растительные композиции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(крупный цветок,</a:t>
                      </a:r>
                    </a:p>
                    <a:p>
                      <a:r>
                        <a:rPr lang="ru-RU" dirty="0" smtClean="0">
                          <a:solidFill>
                            <a:srgbClr val="922FE3"/>
                          </a:solidFill>
                        </a:rPr>
                        <a:t>букет, гирлянда)</a:t>
                      </a:r>
                      <a:endParaRPr lang="ru-RU" dirty="0">
                        <a:solidFill>
                          <a:srgbClr val="922FE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41b8a5f32fe22edbf354afae33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00232" y="2285992"/>
            <a:ext cx="1000132" cy="1214446"/>
          </a:xfrm>
          <a:prstGeom prst="rect">
            <a:avLst/>
          </a:prstGeom>
        </p:spPr>
      </p:pic>
      <p:pic>
        <p:nvPicPr>
          <p:cNvPr id="9" name="Рисунок 8" descr="1559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14744" y="2285992"/>
            <a:ext cx="1071570" cy="1214446"/>
          </a:xfrm>
          <a:prstGeom prst="rect">
            <a:avLst/>
          </a:prstGeom>
        </p:spPr>
      </p:pic>
      <p:pic>
        <p:nvPicPr>
          <p:cNvPr id="10" name="Рисунок 9" descr="8612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0694" y="2357430"/>
            <a:ext cx="1000132" cy="1143008"/>
          </a:xfrm>
          <a:prstGeom prst="rect">
            <a:avLst/>
          </a:prstGeom>
        </p:spPr>
      </p:pic>
      <p:pic>
        <p:nvPicPr>
          <p:cNvPr id="11" name="Рисунок 10" descr="869809237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15206" y="2428868"/>
            <a:ext cx="1047747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86548" cy="521019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FF33CC"/>
                </a:solidFill>
              </a:rPr>
              <a:t>Дома</a:t>
            </a:r>
          </a:p>
          <a:p>
            <a:r>
              <a:rPr lang="ru-RU" sz="3600" dirty="0">
                <a:solidFill>
                  <a:srgbClr val="922FE3"/>
                </a:solidFill>
              </a:rPr>
              <a:t>я</a:t>
            </a:r>
            <a:r>
              <a:rPr lang="ru-RU" sz="3600" dirty="0" smtClean="0">
                <a:solidFill>
                  <a:srgbClr val="922FE3"/>
                </a:solidFill>
              </a:rPr>
              <a:t> смогла определить теперь уже знакомые мне предметы русских ремесел: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922FE3"/>
                </a:solidFill>
              </a:rPr>
              <a:t>Матрешку (у меня на полке)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922FE3"/>
                </a:solidFill>
              </a:rPr>
              <a:t>Гжельскую вазу (у мамы в комнате)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solidFill>
                  <a:srgbClr val="922FE3"/>
                </a:solidFill>
              </a:rPr>
              <a:t>Деревянную доску с городецким узором (на кухне)</a:t>
            </a:r>
            <a:endParaRPr lang="ru-RU" sz="3600" dirty="0">
              <a:solidFill>
                <a:srgbClr val="922FE3"/>
              </a:solidFill>
            </a:endParaRPr>
          </a:p>
        </p:txBody>
      </p:sp>
      <p:pic>
        <p:nvPicPr>
          <p:cNvPr id="5" name="Рисунок 4" descr="MAT002-3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958" y="2000240"/>
            <a:ext cx="1003300" cy="1400175"/>
          </a:xfrm>
          <a:prstGeom prst="rect">
            <a:avLst/>
          </a:prstGeom>
          <a:ln>
            <a:solidFill>
              <a:srgbClr val="922FE3"/>
            </a:solidFill>
          </a:ln>
        </p:spPr>
      </p:pic>
      <p:pic>
        <p:nvPicPr>
          <p:cNvPr id="6" name="Рисунок 5" descr="1559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596" y="3786190"/>
            <a:ext cx="1143008" cy="2343150"/>
          </a:xfrm>
          <a:prstGeom prst="rect">
            <a:avLst/>
          </a:prstGeom>
          <a:ln>
            <a:solidFill>
              <a:srgbClr val="922FE3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71480"/>
            <a:ext cx="7072362" cy="56436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922FE3"/>
                </a:solidFill>
              </a:rPr>
              <a:t>Я попробовала слепить  дымковскую барыню, </a:t>
            </a:r>
          </a:p>
          <a:p>
            <a:r>
              <a:rPr lang="ru-RU" dirty="0" smtClean="0">
                <a:solidFill>
                  <a:srgbClr val="922FE3"/>
                </a:solidFill>
              </a:rPr>
              <a:t>Нарисовать городецкую роспись</a:t>
            </a:r>
            <a:r>
              <a:rPr lang="en-US" dirty="0" smtClean="0">
                <a:solidFill>
                  <a:srgbClr val="922FE3"/>
                </a:solidFill>
              </a:rPr>
              <a:t> </a:t>
            </a:r>
            <a:r>
              <a:rPr lang="ru-RU" dirty="0" smtClean="0">
                <a:solidFill>
                  <a:srgbClr val="922FE3"/>
                </a:solidFill>
              </a:rPr>
              <a:t> на деревянной доске</a:t>
            </a:r>
          </a:p>
          <a:p>
            <a:endParaRPr lang="ru-RU" dirty="0" smtClean="0">
              <a:solidFill>
                <a:srgbClr val="922FE3"/>
              </a:solidFill>
            </a:endParaRPr>
          </a:p>
          <a:p>
            <a:endParaRPr lang="ru-RU" dirty="0" smtClean="0">
              <a:solidFill>
                <a:srgbClr val="922FE3"/>
              </a:solidFill>
            </a:endParaRPr>
          </a:p>
          <a:p>
            <a:endParaRPr lang="ru-RU" dirty="0" smtClean="0">
              <a:solidFill>
                <a:srgbClr val="922FE3"/>
              </a:solidFill>
            </a:endParaRPr>
          </a:p>
          <a:p>
            <a:endParaRPr lang="ru-RU" dirty="0" smtClean="0">
              <a:solidFill>
                <a:srgbClr val="922FE3"/>
              </a:solidFill>
            </a:endParaRPr>
          </a:p>
          <a:p>
            <a:endParaRPr lang="ru-RU" dirty="0" smtClean="0">
              <a:solidFill>
                <a:srgbClr val="922FE3"/>
              </a:solidFill>
            </a:endParaRPr>
          </a:p>
          <a:p>
            <a:r>
              <a:rPr lang="ru-RU" b="1" dirty="0" smtClean="0">
                <a:solidFill>
                  <a:srgbClr val="FF33CC"/>
                </a:solidFill>
              </a:rPr>
              <a:t>Вот,</a:t>
            </a:r>
          </a:p>
          <a:p>
            <a:r>
              <a:rPr lang="ru-RU" b="1" dirty="0" smtClean="0">
                <a:solidFill>
                  <a:srgbClr val="FF33CC"/>
                </a:solidFill>
              </a:rPr>
              <a:t> что у меня получилось!</a:t>
            </a:r>
            <a:endParaRPr lang="ru-RU" b="1" dirty="0">
              <a:solidFill>
                <a:srgbClr val="FF33CC"/>
              </a:solidFill>
            </a:endParaRPr>
          </a:p>
        </p:txBody>
      </p:sp>
      <p:pic>
        <p:nvPicPr>
          <p:cNvPr id="5" name="Рисунок 4" descr="gorodeckaya_rospis_po_derev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571744"/>
            <a:ext cx="1928814" cy="2571752"/>
          </a:xfrm>
          <a:prstGeom prst="rect">
            <a:avLst/>
          </a:prstGeom>
        </p:spPr>
      </p:pic>
      <p:pic>
        <p:nvPicPr>
          <p:cNvPr id="6" name="Рисунок 5" descr="artyo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85918" y="2500306"/>
            <a:ext cx="1849842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a261a6113feb04adeed1a6d061751e9.jpe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 rot="16200000">
            <a:off x="1143000" y="-1143002"/>
            <a:ext cx="6858001" cy="914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8072494" cy="6000792"/>
          </a:xfrm>
        </p:spPr>
        <p:txBody>
          <a:bodyPr/>
          <a:lstStyle/>
          <a:p>
            <a:r>
              <a:rPr lang="ru-RU" b="1" dirty="0" smtClean="0">
                <a:solidFill>
                  <a:srgbClr val="FF33CC"/>
                </a:solidFill>
                <a:latin typeface="Comic Sans MS" pitchFamily="66" charset="0"/>
              </a:rPr>
              <a:t>Таким образом я узнал, </a:t>
            </a:r>
          </a:p>
          <a:p>
            <a:endParaRPr lang="ru-RU" b="1" dirty="0" smtClean="0">
              <a:solidFill>
                <a:srgbClr val="FF33CC"/>
              </a:solidFill>
              <a:latin typeface="Comic Sans MS" pitchFamily="66" charset="0"/>
            </a:endParaRPr>
          </a:p>
          <a:p>
            <a:r>
              <a:rPr lang="ru-RU" dirty="0" smtClean="0">
                <a:solidFill>
                  <a:srgbClr val="922FE3"/>
                </a:solidFill>
              </a:rPr>
              <a:t>что</a:t>
            </a:r>
          </a:p>
          <a:p>
            <a:r>
              <a:rPr lang="ru-RU" dirty="0" smtClean="0">
                <a:solidFill>
                  <a:srgbClr val="922FE3"/>
                </a:solidFill>
              </a:rPr>
              <a:t>существовало много различных ремесел, они имели разный цветовой колорит и орнамент.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299</Words>
  <Application>Microsoft Office PowerPoint</Application>
  <PresentationFormat>Экран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</vt:lpstr>
      <vt:lpstr>Я думаю,    что  существовало много различных ремесел</vt:lpstr>
      <vt:lpstr> </vt:lpstr>
      <vt:lpstr> </vt:lpstr>
      <vt:lpstr> </vt:lpstr>
      <vt:lpstr> </vt:lpstr>
      <vt:lpstr> </vt:lpstr>
      <vt:lpstr> </vt:lpstr>
      <vt:lpstr> </vt:lpstr>
    </vt:vector>
  </TitlesOfParts>
  <Company>Центр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sl11</dc:creator>
  <cp:lastModifiedBy>SAD51</cp:lastModifiedBy>
  <cp:revision>33</cp:revision>
  <dcterms:created xsi:type="dcterms:W3CDTF">2011-02-28T06:01:48Z</dcterms:created>
  <dcterms:modified xsi:type="dcterms:W3CDTF">2019-02-13T08:00:01Z</dcterms:modified>
</cp:coreProperties>
</file>