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ed-kopilka.ru/blogs/blog59885/kak-sdelat-rozhdestvenskogo-angela-pod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vfl.ru/ii/1322963167/1ca30850/2160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2130425"/>
            <a:ext cx="5542384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Мастер-класс по изготовлению рождественского ангелочка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886200"/>
            <a:ext cx="4280520" cy="148701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Организатор </a:t>
            </a:r>
            <a:r>
              <a:rPr lang="ru-RU" sz="2000" smtClean="0">
                <a:solidFill>
                  <a:srgbClr val="7030A0"/>
                </a:solidFill>
              </a:rPr>
              <a:t>воспитатель </a:t>
            </a:r>
          </a:p>
          <a:p>
            <a:r>
              <a:rPr lang="ru-RU" sz="2000" smtClean="0">
                <a:solidFill>
                  <a:srgbClr val="7030A0"/>
                </a:solidFill>
              </a:rPr>
              <a:t>Детского сада №51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Клейменова </a:t>
            </a:r>
            <a:r>
              <a:rPr lang="ru-RU" sz="2000" dirty="0" smtClean="0">
                <a:solidFill>
                  <a:srgbClr val="7030A0"/>
                </a:solidFill>
              </a:rPr>
              <a:t>Любовь Александровна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Технология изготовления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/>
              <a:t>К спинке приматываем крылышки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/>
              <a:t>на головке завязываем </a:t>
            </a:r>
            <a:r>
              <a:rPr lang="ru-RU" b="1" dirty="0" err="1" smtClean="0"/>
              <a:t>нимбик</a:t>
            </a:r>
            <a:r>
              <a:rPr lang="ru-RU" b="1" dirty="0" smtClean="0"/>
              <a:t> из жёлтой нитки,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/>
              <a:t>а на талии – </a:t>
            </a:r>
            <a:r>
              <a:rPr lang="ru-RU" b="1" dirty="0" err="1" smtClean="0"/>
              <a:t>поясочек</a:t>
            </a:r>
            <a:r>
              <a:rPr lang="ru-RU" b="1" dirty="0" smtClean="0"/>
              <a:t> из узкой атласной ленточки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4" descr="DSCN00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9675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SCN0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13120"/>
            <a:ext cx="3815779" cy="2592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Пушистый ангелочек готов!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Picture 2" descr="DSCN00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00200"/>
            <a:ext cx="7344815" cy="48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Использованные источники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sz="1800" dirty="0" smtClean="0">
                <a:hlinkClick r:id="rId2"/>
              </a:rPr>
              <a:t>http://ped-kopilka.ru/blogs/blog59885/kak-sdelat-rozhdestvenskogo-angela-podr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В старину игрушки мастерили своими руками, вкладывали в каждую такую вещицу частичку своей души.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С любовью творили </a:t>
            </a:r>
            <a:r>
              <a:rPr lang="ru-RU" b="1" i="1" dirty="0" err="1" smtClean="0">
                <a:solidFill>
                  <a:srgbClr val="7030A0"/>
                </a:solidFill>
              </a:rPr>
              <a:t>обережных</a:t>
            </a:r>
            <a:r>
              <a:rPr lang="ru-RU" b="1" i="1" dirty="0" smtClean="0">
                <a:solidFill>
                  <a:srgbClr val="7030A0"/>
                </a:solidFill>
              </a:rPr>
              <a:t> куколок.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Ведь эти милые загадочные создания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оберегали дом и его хозяев от тёмных сил. 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9" descr="Самодельные - Самодель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6"/>
            <a:ext cx="2913063" cy="2219325"/>
          </a:xfrm>
          <a:prstGeom prst="rect">
            <a:avLst/>
          </a:prstGeom>
          <a:noFill/>
        </p:spPr>
      </p:pic>
      <p:pic>
        <p:nvPicPr>
          <p:cNvPr id="5" name="Picture 11" descr="Поделки из ватного диска - Поделки, делаем самостоятель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293097"/>
            <a:ext cx="2665412" cy="2232248"/>
          </a:xfrm>
          <a:prstGeom prst="rect">
            <a:avLst/>
          </a:prstGeom>
          <a:noFill/>
        </p:spPr>
      </p:pic>
      <p:pic>
        <p:nvPicPr>
          <p:cNvPr id="6" name="Picture 7" descr="Новогодние игрушки своими руками: украшаем елку ангелочками! Мобильные ново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005064"/>
            <a:ext cx="1728787" cy="2525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Руси было большое многообразие кукол,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их делили на игровые, обрядовые и обереги.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Главная особенность кукол, заключается в том,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сделаны они без иголки (всё приматывается и привязывается)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безлика, т. е. без лица.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Они считались недоступными для вселения в них злых, недобрых сил, а значит, и безвредными для своего владельца.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Наши предки верили, что куклы-обереги имеют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волшебныесвойства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защищают человека от злых сил,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дурного глаза,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притягивающие на себя болезни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несчастья.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Руси безликая кукла для ребёнка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была и игрушкой, и оберегом.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Кукла, которую мы будем делать,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называется «Светлый ангел Рождества».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DSCN0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708920"/>
            <a:ext cx="2984698" cy="3131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Материалы и инструменты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10" descr="DSCN00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8800"/>
            <a:ext cx="4038600" cy="446449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100264" cy="4497363"/>
          </a:xfrm>
        </p:spPr>
        <p:txBody>
          <a:bodyPr>
            <a:normAutofit/>
          </a:bodyPr>
          <a:lstStyle/>
          <a:p>
            <a:pPr marL="1371600" lvl="2" indent="-45720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1.Пряжа двух цветов</a:t>
            </a:r>
          </a:p>
          <a:p>
            <a:pPr marL="1371600" lvl="2" indent="-45720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2.Картон</a:t>
            </a:r>
          </a:p>
          <a:p>
            <a:pPr marL="1371600" lvl="2" indent="-45720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3.Лента атласная двух цветов </a:t>
            </a:r>
          </a:p>
          <a:p>
            <a:pPr marL="1371600" lvl="2" indent="-45720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( широкая и узкая)</a:t>
            </a:r>
          </a:p>
          <a:p>
            <a:pPr marL="1371600" lvl="2" indent="-45720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4.Ножницы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</a:rPr>
              <a:t>Техника безопасной работы с ножницами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С ножницами не шути,</a:t>
            </a:r>
          </a:p>
          <a:p>
            <a:pPr>
              <a:buNone/>
            </a:pPr>
            <a:r>
              <a:rPr lang="ru-RU" b="1" dirty="0" smtClean="0"/>
              <a:t>Зря в руках их не крути</a:t>
            </a:r>
          </a:p>
          <a:p>
            <a:pPr>
              <a:buNone/>
            </a:pPr>
            <a:r>
              <a:rPr lang="ru-RU" b="1" dirty="0" smtClean="0"/>
              <a:t>И, держа за острый край,</a:t>
            </a:r>
          </a:p>
          <a:p>
            <a:pPr>
              <a:buNone/>
            </a:pPr>
            <a:r>
              <a:rPr lang="ru-RU" b="1" dirty="0" smtClean="0"/>
              <a:t>Другу их передавай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>Лишь окончена работа –</a:t>
            </a:r>
          </a:p>
          <a:p>
            <a:pPr>
              <a:buNone/>
            </a:pPr>
            <a:r>
              <a:rPr lang="ru-RU" b="1" dirty="0" smtClean="0"/>
              <a:t>Ножницам нужна забота.</a:t>
            </a:r>
          </a:p>
          <a:p>
            <a:pPr>
              <a:buNone/>
            </a:pPr>
            <a:r>
              <a:rPr lang="ru-RU" b="1" dirty="0" smtClean="0"/>
              <a:t>Не забудь ты их закрыть</a:t>
            </a:r>
          </a:p>
          <a:p>
            <a:pPr>
              <a:buNone/>
            </a:pPr>
            <a:r>
              <a:rPr lang="ru-RU" b="1" dirty="0" smtClean="0"/>
              <a:t>И на место положить.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ttp://www.clipartbest.com/cliparts/dT6/X78/dT6X78RLc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28800"/>
            <a:ext cx="4038600" cy="331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Технология изготовления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</a:rPr>
              <a:t>1.Намотать нитки на картон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2.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/>
              <a:t>Разрезать моток и перевязать ниткой посередине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 descr="DSCN0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3635375" cy="2725738"/>
          </a:xfrm>
          <a:prstGeom prst="rect">
            <a:avLst/>
          </a:prstGeom>
          <a:noFill/>
        </p:spPr>
      </p:pic>
      <p:pic>
        <p:nvPicPr>
          <p:cNvPr id="6" name="Picture 5" descr="DSCN0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357563"/>
            <a:ext cx="3671887" cy="2754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Технология изготовления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3.Сплести косичку – это будут ручки   «ангелочка»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4.</a:t>
            </a:r>
            <a:r>
              <a:rPr lang="ru-RU" b="1" dirty="0" smtClean="0"/>
              <a:t> Соединить косичку в кольцо и перевязать ниткой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 descr="DSCN0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2976"/>
            <a:ext cx="3816350" cy="3036887"/>
          </a:xfrm>
          <a:prstGeom prst="rect">
            <a:avLst/>
          </a:prstGeom>
          <a:noFill/>
        </p:spPr>
      </p:pic>
      <p:pic>
        <p:nvPicPr>
          <p:cNvPr id="6" name="Picture 5" descr="DSCN0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12976"/>
            <a:ext cx="3821113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Технология изготовления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5.Вложить кольцо косички во внутрь моточка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6.Перевязать ниткой туловище «ангелочка»</a:t>
            </a:r>
          </a:p>
          <a:p>
            <a:endParaRPr lang="ru-RU" dirty="0"/>
          </a:p>
        </p:txBody>
      </p:sp>
      <p:pic>
        <p:nvPicPr>
          <p:cNvPr id="5" name="Picture 4" descr="DSCN00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4035425" cy="3027363"/>
          </a:xfrm>
          <a:prstGeom prst="rect">
            <a:avLst/>
          </a:prstGeom>
          <a:noFill/>
        </p:spPr>
      </p:pic>
      <p:pic>
        <p:nvPicPr>
          <p:cNvPr id="6" name="Picture 5" descr="DSCN00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3997325" cy="299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Технология изготовления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7.Перевязать         ладошки   «ангелочка»</a:t>
            </a:r>
          </a:p>
          <a:p>
            <a:endParaRPr lang="ru-RU" dirty="0"/>
          </a:p>
        </p:txBody>
      </p:sp>
      <p:pic>
        <p:nvPicPr>
          <p:cNvPr id="5" name="Picture 3" descr="DSCN0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56992"/>
            <a:ext cx="3786188" cy="2840038"/>
          </a:xfrm>
          <a:prstGeom prst="rect">
            <a:avLst/>
          </a:prstGeom>
          <a:noFill/>
        </p:spPr>
      </p:pic>
      <p:pic>
        <p:nvPicPr>
          <p:cNvPr id="6" name="Picture 4" descr="DSCN00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84984"/>
            <a:ext cx="3848100" cy="288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218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Мастер-класс по изготовлению рождественского ангелочка </vt:lpstr>
      <vt:lpstr>Слайд 2</vt:lpstr>
      <vt:lpstr>Слайд 3</vt:lpstr>
      <vt:lpstr>Материалы и инструменты</vt:lpstr>
      <vt:lpstr>Техника безопасной работы с ножницами</vt:lpstr>
      <vt:lpstr>Технология изготовления</vt:lpstr>
      <vt:lpstr>Технология изготовления</vt:lpstr>
      <vt:lpstr>Технология изготовления</vt:lpstr>
      <vt:lpstr>Технология изготовления</vt:lpstr>
      <vt:lpstr>Технология изготовления</vt:lpstr>
      <vt:lpstr>Пушистый ангелочек готов!  </vt:lpstr>
      <vt:lpstr>Использованные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изготовлению рождественского ангелочка</dc:title>
  <dc:creator>sky</dc:creator>
  <cp:lastModifiedBy>User</cp:lastModifiedBy>
  <cp:revision>5</cp:revision>
  <dcterms:created xsi:type="dcterms:W3CDTF">2019-02-11T15:02:30Z</dcterms:created>
  <dcterms:modified xsi:type="dcterms:W3CDTF">2019-02-13T07:46:46Z</dcterms:modified>
</cp:coreProperties>
</file>