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obrazovanie/detskie-knigi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0977" t="25620" r="36775" b="2336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5743588" cy="160021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Программа дополнительного образования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обучению игре в шахматы детей старшего дошкольного возраста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«Сделай ход»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857760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Клейменова Любовь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Александровна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9766" t="22461" r="35212" b="20898"/>
          <a:stretch>
            <a:fillRect/>
          </a:stretch>
        </p:blipFill>
        <p:spPr bwMode="auto">
          <a:xfrm>
            <a:off x="0" y="0"/>
            <a:ext cx="91292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 Без шахмат нельзя представить полноценного воспитания умственных способностей и памяти»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472" y="438128"/>
            <a:ext cx="8310562" cy="1071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9766" t="22461" r="35212" b="20898"/>
          <a:stretch>
            <a:fillRect/>
          </a:stretch>
        </p:blipFill>
        <p:spPr bwMode="auto">
          <a:xfrm>
            <a:off x="0" y="0"/>
            <a:ext cx="91292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Игра в шахматы</a:t>
            </a:r>
            <a:r>
              <a:rPr lang="ru-RU" dirty="0" smtClean="0"/>
              <a:t> </a:t>
            </a:r>
            <a:r>
              <a:rPr lang="ru-RU" u="sng" dirty="0" smtClean="0"/>
              <a:t>решает сразу несколько задач</a:t>
            </a:r>
            <a:r>
              <a:rPr lang="ru-RU" dirty="0" smtClean="0"/>
              <a:t>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Познавательную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- расширяет кругозор, учит думать, запоминать, сравнивать, обобщать, предвидеть результаты своей деятельности, ориентироваться на плоскости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(что крайне важно для будущих школьников)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изобретательность и логическое мышление.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Воспитательную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- вырабатывает целеустремленность, выдержку, волю, усидчивость. А также внимательность и собранность. Ребенок, обучающийся этой игре, становится самокритичнее, привыкает самостоятельно думать, принимать решения, бороться до конца, не унывать при неудачах.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Эстетическую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обогащает внутренний мир,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развивает фантазию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учит радоваться красивым комбинациям.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Физическую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побуждает уделять время физкультуре, чтобы хватало сил и выносливости сидеть за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шахматной доской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Коррекционную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помогает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малышу стать спокойнее, уравновешеннее, учит непоседу длительно сосредотачиваться на одном виде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9766" t="22461" r="35212" b="20898"/>
          <a:stretch>
            <a:fillRect/>
          </a:stretch>
        </p:blipFill>
        <p:spPr bwMode="auto">
          <a:xfrm>
            <a:off x="0" y="0"/>
            <a:ext cx="91292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Обучение игре в шахматы:</a:t>
            </a:r>
          </a:p>
          <a:p>
            <a:pPr algn="ctr">
              <a:buNone/>
            </a:pPr>
            <a:r>
              <a:rPr lang="ru-RU" sz="4000" dirty="0" smtClean="0"/>
              <a:t>БОЛЬШАЯ </a:t>
            </a:r>
            <a:r>
              <a:rPr lang="ru-RU" sz="4000" dirty="0" smtClean="0">
                <a:hlinkClick r:id="rId3" tooltip="Книга. Все материалы по теме книг"/>
              </a:rPr>
              <a:t>КНИГА ШАХМАТНЫХ </a:t>
            </a:r>
            <a:r>
              <a:rPr lang="ru-RU" sz="4000" dirty="0" smtClean="0">
                <a:hlinkClick r:id="rId3" tooltip="Книга. Все материалы по теме книг"/>
              </a:rPr>
              <a:t>СКАЗОК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РЕБУСЫ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ВИКТОРИНЫ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ЗАНИМАТЕЛЬНЫЕ ЗАДАЧКИ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32</Words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Программа дополнительного образования по обучению игре в шахматы детей старшего дошкольного возраста «Сделай ход»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дополнительного образования по обучению игре в шахматы детей старшего дошкольного возраста «Сделай ход» </dc:title>
  <dc:creator>sky</dc:creator>
  <cp:lastModifiedBy>sky</cp:lastModifiedBy>
  <cp:revision>10</cp:revision>
  <dcterms:created xsi:type="dcterms:W3CDTF">2023-09-06T11:31:12Z</dcterms:created>
  <dcterms:modified xsi:type="dcterms:W3CDTF">2023-09-06T13:33:54Z</dcterms:modified>
</cp:coreProperties>
</file>