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5" r:id="rId9"/>
    <p:sldId id="262" r:id="rId10"/>
    <p:sldId id="263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6BEE-FCC7-42DF-9F27-7ADC284D1154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27AF-6EE2-405E-99E9-AA61EEB7E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6BEE-FCC7-42DF-9F27-7ADC284D1154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27AF-6EE2-405E-99E9-AA61EEB7E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6BEE-FCC7-42DF-9F27-7ADC284D1154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27AF-6EE2-405E-99E9-AA61EEB7E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6BEE-FCC7-42DF-9F27-7ADC284D1154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27AF-6EE2-405E-99E9-AA61EEB7E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6BEE-FCC7-42DF-9F27-7ADC284D1154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27AF-6EE2-405E-99E9-AA61EEB7E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6BEE-FCC7-42DF-9F27-7ADC284D1154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27AF-6EE2-405E-99E9-AA61EEB7E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6BEE-FCC7-42DF-9F27-7ADC284D1154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27AF-6EE2-405E-99E9-AA61EEB7E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6BEE-FCC7-42DF-9F27-7ADC284D1154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27AF-6EE2-405E-99E9-AA61EEB7E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6BEE-FCC7-42DF-9F27-7ADC284D1154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27AF-6EE2-405E-99E9-AA61EEB7E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6BEE-FCC7-42DF-9F27-7ADC284D1154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27AF-6EE2-405E-99E9-AA61EEB7E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6BEE-FCC7-42DF-9F27-7ADC284D1154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27AF-6EE2-405E-99E9-AA61EEB7E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D6BEE-FCC7-42DF-9F27-7ADC284D1154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427AF-6EE2-405E-99E9-AA61EEB7E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urvosyeux.p.o.pic.centerblog.net/o/fa407f6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5314960" cy="24574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Проект в младшей группе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«Добрые дела 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857628"/>
            <a:ext cx="4000528" cy="18573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0070C0"/>
                </a:solidFill>
              </a:rPr>
              <a:t>Воспитатели : Клейменова Л.А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0070C0"/>
                </a:solidFill>
              </a:rPr>
              <a:t> Черемисина Я.В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allpapercave.com/wp/wp33569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643074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Вторник 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занятие на тему 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«Что такое «Доброта?»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https://pp.userapi.com/c845016/v845016246/1b31bc/3kXgceoT9hw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0"/>
            <a:ext cx="3357586" cy="24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p.userapi.com/c845016/v845016246/1b31ef/WMygmQJrYs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71678"/>
            <a:ext cx="3286148" cy="181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лако 8"/>
          <p:cNvSpPr/>
          <p:nvPr/>
        </p:nvSpPr>
        <p:spPr>
          <a:xfrm>
            <a:off x="4572000" y="1928802"/>
            <a:ext cx="2879751" cy="17659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Сюжетно-ролевые игры:</a:t>
            </a:r>
          </a:p>
          <a:p>
            <a:pPr algn="ctr"/>
            <a:r>
              <a:rPr lang="ru-RU" dirty="0" smtClean="0"/>
              <a:t>«Мамины помощницы », «Салон красоты»  </a:t>
            </a:r>
          </a:p>
          <a:p>
            <a:pPr algn="ctr"/>
            <a:endParaRPr lang="ru-RU" dirty="0"/>
          </a:p>
        </p:txBody>
      </p:sp>
      <p:pic>
        <p:nvPicPr>
          <p:cNvPr id="10" name="Рисунок 9" descr="https://pp.userapi.com/c845016/v845016402/1b7df9/Xg4_fpwYD_U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643314"/>
            <a:ext cx="1785718" cy="203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pp.userapi.com/c845016/v845016402/1b7e03/S5I8UnXzDq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143380"/>
            <a:ext cx="1928826" cy="231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allpapercave.com/wp/wp33569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643074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Среда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трудовой десант 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«Уход за комнатными растениями»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https://pp.userapi.com/c849328/v849328464/141375/mVJ2TAoyBE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85992"/>
            <a:ext cx="29289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p.userapi.com/c849328/v849328464/14137f/Ik_Ndp-F2-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214554"/>
            <a:ext cx="29887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p.userapi.com/c849328/v849328464/141389/CWzY7u24yy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357694"/>
            <a:ext cx="27894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pp.userapi.com/c850120/v850120725/ef107/j2Zdv1SfETU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429132"/>
            <a:ext cx="3186452" cy="179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allpapercave.com/wp/wp33569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Четверг 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«День помощи взрослым»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https://pp.userapi.com/c850328/v850328127/f5a0b/vIybWjeInk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192882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p.userapi.com/c844521/v844521127/1c3bef/A-ln4mjgk2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643050"/>
            <a:ext cx="1857388" cy="277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p.userapi.com/c844521/v844521127/1c3bf9/i9ZR1oj2lD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714884"/>
            <a:ext cx="31432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p.userapi.com/c846323/v846323322/1b1a49/3vzZ3N6IfII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572008"/>
            <a:ext cx="333928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pp.userapi.com/c846323/v846323322/1b1a5d/lkY6BM-rMlw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1643050"/>
            <a:ext cx="1927245" cy="282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s://wallpapercave.com/wp/wp3356918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Пятница </a:t>
            </a:r>
            <a:b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«Поделись своей добротой»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2019993" cy="1209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315572" y="3183763"/>
            <a:ext cx="2592288" cy="11006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Выставка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Книга учит доброте»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6715140" y="1857364"/>
            <a:ext cx="2065388" cy="12738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Рисование «Добрые ладошки»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3286116" y="2214554"/>
            <a:ext cx="2520280" cy="15989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«Солнышко добрых дел»</a:t>
            </a:r>
            <a:endParaRPr lang="ru-RU" dirty="0"/>
          </a:p>
        </p:txBody>
      </p:sp>
      <p:pic>
        <p:nvPicPr>
          <p:cNvPr id="10" name="Рисунок 9" descr="https://pp.userapi.com/c846323/v846323322/1b1a71/HjbCm_BNv-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071942"/>
            <a:ext cx="3186452" cy="200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avatars.mds.yandex.net/get-pdb/480866/a9c381dc-602e-469e-b7cf-2afe4b2c3053/s1200?webp=fals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357562"/>
            <a:ext cx="2035660" cy="14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allpapercave.com/wp/wp3356918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Лучший урок доброты – собственный пример.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Спасибо за внимание.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allpapercave.com/wp/wp33569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8" y="785795"/>
            <a:ext cx="65008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cs typeface="Gautami" pitchFamily="34" charset="0"/>
              </a:rPr>
              <a:t>Доброта нужна всем людям,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cs typeface="Gautami" pitchFamily="34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cs typeface="Gautami" pitchFamily="34" charset="0"/>
              </a:rPr>
              <a:t>Пусть побольше добрых будет.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cs typeface="Gautami" pitchFamily="34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cs typeface="Gautami" pitchFamily="34" charset="0"/>
              </a:rPr>
              <a:t>Говорят не зря при встрече :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cs typeface="Gautami" pitchFamily="34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cs typeface="Gautami" pitchFamily="34" charset="0"/>
              </a:rPr>
              <a:t>«Добрый день» и «Добрый вечер».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cs typeface="Gautami" pitchFamily="34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cs typeface="Gautami" pitchFamily="34" charset="0"/>
              </a:rPr>
              <a:t>И не зря ведь есть у нас пожеланье :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cs typeface="Gautami" pitchFamily="34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cs typeface="Gautami" pitchFamily="34" charset="0"/>
              </a:rPr>
              <a:t>«В добрый час».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cs typeface="Gautami" pitchFamily="34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cs typeface="Gautami" pitchFamily="34" charset="0"/>
              </a:rPr>
              <a:t>Доброта – она от века украшенье Человека.</a:t>
            </a:r>
            <a:endParaRPr lang="ru-RU" sz="2400" dirty="0">
              <a:solidFill>
                <a:srgbClr val="FF0000"/>
              </a:solidFill>
              <a:cs typeface="Gautam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allpapercave.com/wp/wp33569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pPr algn="l"/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групповой, краткосрочный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информационно-творческий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дети второй младшей группы, воспитатели, родители.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1 неделя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речевое развитие, познавательное развитие, социально- коммуникативное развитие, физическое развитие, художественно- эстетическое развитие.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allpapercave.com/wp/wp33569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первоначальные представления о нравственных чувствах и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эмоциях.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•Формировать доброжелательные дружеские взаимоотношения между детьми;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Поощрять стремление ребенка совершать добрые поступки;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Развивать представления детей о понятиях «добро», «отзывчивость»,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«справедливость», их важности в жизни людей.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Учить детей различать внешнее проявление эмоционального состояния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(радость, любовь, злость и т.д.)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allpapercave.com/wp/wp33569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2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дети имеют четкое представление о доброте, добрых поступках;</a:t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-дети знают стихи, пословицы о доброте, считалки,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мирилки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Они стали охотнее их применять в совместной деятельности. Обогатился словарный запас по данной теме;</a:t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-дети стали бережнее относится к живому миру природы;</a:t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 детей повысилась способность договариваться между собой, оказывать друг другу поддержку;</a:t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-для родителей оформлены рекомендации по коррекции социальных отношений у детей;</a:t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 родителей повысился интерес к жизни группы;</a:t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-расширение кругозора детей, словарного запаса, получение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allpapercave.com/wp/wp33569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002060"/>
                </a:solidFill>
              </a:rPr>
              <a:t>Актуальность проекта: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Нестабильность экономики, политические сложности ведут к нетерпимости и ожесточенности людей. И все это отражается в наших детях. Проявляется в детской агрессии и враждебности. Современные дети привыкли получать всё, сразу, а вот проявить любовь, уважение, сострадание, доброту - этому надо учить.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неумение общаться, поддерживать дружеские отношения.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allpapercave.com/wp/wp33569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проходил в три этапа :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. Разработка проекта (подготовительный).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1.Довести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 участников важность данной темы.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2.Наметить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план действия.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3.Информировать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родителей (законных представителей) с планом “Недели Добра”.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4.Подобрать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наглядно-дидактический материал, художественную литературу (по теме проекта).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5.Подбор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методической литературы: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/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этап.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Основной.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Реализация основных видов деятельности по направлениям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проекта.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Третий этап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Итоговый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Включает в себя сбор и обработку методических и практических материалов, обобщение материалов проекта.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allpapercave.com/wp/wp33569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В течение всей недели дети делали </a:t>
            </a:r>
            <a:r>
              <a:rPr lang="ru-RU" sz="3600" b="1" dirty="0">
                <a:solidFill>
                  <a:srgbClr val="7030A0"/>
                </a:solidFill>
              </a:rPr>
              <a:t>Добрые дела</a:t>
            </a:r>
            <a:r>
              <a:rPr lang="ru-RU" sz="3600" dirty="0">
                <a:solidFill>
                  <a:srgbClr val="7030A0"/>
                </a:solidFill>
              </a:rPr>
              <a:t>. 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pandia.ru/text/80/664/images/img1_1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643314"/>
            <a:ext cx="421484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https://wallpapercave.com/wp/wp3356918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Понедельник </a:t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«Кормление птиц »</a:t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Родители изготовили кормушки для птиц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 descr="https://pp.userapi.com/c849216/v849216271/13b833/NZs5IbgJdG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39290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s://pp.userapi.com/c849216/v849216271/13b798/zy74aDjWpHs.jpg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785926"/>
            <a:ext cx="3153065" cy="398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133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в младшей группе  «Добрые дела »</vt:lpstr>
      <vt:lpstr>Слайд 2</vt:lpstr>
      <vt:lpstr>Тип проекта: групповой, краткосрочный Вид проекта: информационно-творческий Участники проекта: дети второй младшей группы, воспитатели, родители. Продолжительность проекта: 1 неделя Образовательные области: речевое развитие, познавательное развитие, социально- коммуникативное развитие, физическое развитие, художественно- эстетическое развитие. </vt:lpstr>
      <vt:lpstr>Цель: Формировать первоначальные представления о нравственных чувствах и эмоциях. Задачи: •Формировать доброжелательные дружеские взаимоотношения между детьми; • Поощрять стремление ребенка совершать добрые поступки; • Развивать представления детей о понятиях «добро», «отзывчивость», «справедливость», их важности в жизни людей. • Учить детей различать внешнее проявление эмоционального состояния (радость, любовь, злость и т.д.)</vt:lpstr>
      <vt:lpstr>Ожидаемый результат: - дети имеют четкое представление о доброте, добрых поступках; -дети знают стихи, пословицы о доброте, считалки, мирилки. Они стали охотнее их применять в совместной деятельности. Обогатился словарный запас по данной теме; -дети стали бережнее относится к живому миру природы; -у детей повысилась способность договариваться между собой, оказывать друг другу поддержку; -для родителей оформлены рекомендации по коррекции социальных отношений у детей; -у родителей повысился интерес к жизни группы; -расширение кругозора детей, словарного запаса, получение  </vt:lpstr>
      <vt:lpstr>Актуальность проекта: Нестабильность экономики, политические сложности ведут к нетерпимости и ожесточенности людей. И все это отражается в наших детях. Проявляется в детской агрессии и враждебности. Современные дети привыкли получать всё, сразу, а вот проявить любовь, уважение, сострадание, доброту - этому надо учить. Проблема: неумение общаться, поддерживать дружеские отношения.   </vt:lpstr>
      <vt:lpstr>Проект проходил в три этапа :  Первый этап. Разработка проекта (подготовительный). 1.Довести до участников важность данной темы. 2.Наметить план действия. 3.Информировать родителей (законных представителей) с планом “Недели Добра”. 4.Подобрать наглядно-дидактический материал, художественную литературу (по теме проекта). 5.Подбор методической литературы:  Второй этап. Основной. Реализация основных видов деятельности по направлениям проекта. Третий этап  Итоговый.  Включает в себя сбор и обработку методических и практических материалов, обобщение материалов проекта.   </vt:lpstr>
      <vt:lpstr>В течение всей недели дети делали Добрые дела.    </vt:lpstr>
      <vt:lpstr>  Понедельник  «Кормление птиц » Родители изготовили кормушки для птиц  </vt:lpstr>
      <vt:lpstr>Вторник  занятие на тему  «Что такое «Доброта?» </vt:lpstr>
      <vt:lpstr>Среда трудовой десант  «Уход за комнатными растениями» </vt:lpstr>
      <vt:lpstr>Четверг  «День помощи взрослым»</vt:lpstr>
      <vt:lpstr>Пятница  «Поделись своей добротой»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младшей группе  «Добрые дела »</dc:title>
  <dc:creator>sky</dc:creator>
  <cp:lastModifiedBy>sky</cp:lastModifiedBy>
  <cp:revision>11</cp:revision>
  <dcterms:created xsi:type="dcterms:W3CDTF">2019-05-13T17:13:42Z</dcterms:created>
  <dcterms:modified xsi:type="dcterms:W3CDTF">2019-05-19T19:17:15Z</dcterms:modified>
</cp:coreProperties>
</file>