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smtClean="0"/>
              <a:t>Проект «Город для маленьких пешеходов»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640080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ysClr val="windowText" lastClr="000000"/>
                </a:solidFill>
              </a:rPr>
              <a:t>Тип:</a:t>
            </a:r>
            <a:endParaRPr lang="ru-RU" b="1" dirty="0">
              <a:solidFill>
                <a:sysClr val="windowText" lastClr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ysClr val="windowText" lastClr="000000"/>
                </a:solidFill>
              </a:rPr>
              <a:t>исследовательско</a:t>
            </a:r>
            <a:r>
              <a:rPr lang="ru-RU" dirty="0" smtClean="0">
                <a:solidFill>
                  <a:sysClr val="windowText" lastClr="000000"/>
                </a:solidFill>
              </a:rPr>
              <a:t> – творческий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ysClr val="windowText" lastClr="000000"/>
                </a:solidFill>
              </a:rPr>
              <a:t>краткосрочный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8566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</a:t>
            </a:r>
          </a:p>
          <a:p>
            <a:r>
              <a:rPr lang="ru-RU" b="1" dirty="0" smtClean="0"/>
              <a:t>Клейменова Л.А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921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/>
              <a:t>педагогов:</a:t>
            </a:r>
          </a:p>
          <a:p>
            <a:r>
              <a:rPr lang="ru-RU" dirty="0" smtClean="0"/>
              <a:t>Презентация </a:t>
            </a:r>
            <a:r>
              <a:rPr lang="ru-RU" dirty="0"/>
              <a:t>на педсовете;</a:t>
            </a:r>
          </a:p>
          <a:p>
            <a:r>
              <a:rPr lang="ru-RU" dirty="0" smtClean="0"/>
              <a:t>Просмотр </a:t>
            </a:r>
            <a:r>
              <a:rPr lang="ru-RU" dirty="0"/>
              <a:t>фотовыставки </a:t>
            </a:r>
            <a:r>
              <a:rPr lang="ru-RU" dirty="0" smtClean="0"/>
              <a:t>«Мы знаем правила дорожного движения»;</a:t>
            </a:r>
            <a:endParaRPr lang="ru-RU" dirty="0"/>
          </a:p>
          <a:p>
            <a:r>
              <a:rPr lang="ru-RU" dirty="0" smtClean="0"/>
              <a:t>Расширение развивающей среды в уголке ПДД.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детей:</a:t>
            </a:r>
          </a:p>
          <a:p>
            <a:r>
              <a:rPr lang="ru-RU" dirty="0" smtClean="0"/>
              <a:t>Альбом аппликаций «Дорожные знаки»;</a:t>
            </a:r>
            <a:endParaRPr lang="ru-RU" dirty="0"/>
          </a:p>
          <a:p>
            <a:r>
              <a:rPr lang="ru-RU" dirty="0" smtClean="0"/>
              <a:t>Выставка рисунков;</a:t>
            </a:r>
            <a:endParaRPr lang="ru-RU" dirty="0"/>
          </a:p>
          <a:p>
            <a:r>
              <a:rPr lang="ru-RU" dirty="0"/>
              <a:t>проведение мероприятия-развлечения «Город маленьких пешеходов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Макет «Перекресток»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родителей:</a:t>
            </a:r>
          </a:p>
          <a:p>
            <a:r>
              <a:rPr lang="ru-RU" dirty="0" smtClean="0"/>
              <a:t>Фоторепортаж;</a:t>
            </a:r>
            <a:endParaRPr lang="ru-RU" dirty="0"/>
          </a:p>
          <a:p>
            <a:r>
              <a:rPr lang="ru-RU" dirty="0" smtClean="0"/>
              <a:t>Выставка </a:t>
            </a:r>
            <a:r>
              <a:rPr lang="ru-RU" dirty="0"/>
              <a:t>рисунков;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9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rg\Desktop\флеш\к\DSC_1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39"/>
            <a:ext cx="5684714" cy="38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erg\Desktop\флеш\к\DSC_1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662" y="3140968"/>
            <a:ext cx="5405520" cy="36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53407">
            <a:off x="4703326" y="1342851"/>
            <a:ext cx="3144700" cy="419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76462">
            <a:off x="896988" y="536622"/>
            <a:ext cx="2993535" cy="3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8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764704"/>
            <a:ext cx="5436096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1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517632" cy="2232248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3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48464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Цель </a:t>
            </a:r>
            <a:r>
              <a:rPr lang="ru-RU" b="1" dirty="0" smtClean="0"/>
              <a:t>проекта</a:t>
            </a:r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Формирование у воспитанников  основ безопасного поведения на улицах и дорогах города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Задачи проекта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Для педагогов:</a:t>
            </a:r>
            <a:endParaRPr lang="ru-RU" dirty="0"/>
          </a:p>
          <a:p>
            <a:r>
              <a:rPr lang="ru-RU" dirty="0"/>
              <a:t>Стимулировать возникший детский интерес к выбранной теме проекта</a:t>
            </a:r>
          </a:p>
          <a:p>
            <a:r>
              <a:rPr lang="ru-RU" dirty="0"/>
              <a:t>Помочь каждому ребёнку расширить представления воспитанников об окружающей дорожной среде и правилах безопасного дорожного поведения</a:t>
            </a:r>
          </a:p>
          <a:p>
            <a:r>
              <a:rPr lang="ru-RU" dirty="0"/>
              <a:t>Уточнить представления детей о видах  транспорта и дорожных знаках</a:t>
            </a:r>
          </a:p>
          <a:p>
            <a:r>
              <a:rPr lang="ru-RU" dirty="0"/>
              <a:t>Воспитывать дисциплинированность и сознательное выполнение правил дорожного движения, культуру поведения в дорожно-транспортном процессе</a:t>
            </a:r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детей:</a:t>
            </a:r>
            <a:endParaRPr lang="ru-RU" dirty="0"/>
          </a:p>
          <a:p>
            <a:r>
              <a:rPr lang="ru-RU" dirty="0"/>
              <a:t>Обратиться к родителям, чтобы они больше рассказывали </a:t>
            </a:r>
            <a:r>
              <a:rPr lang="ru-RU" dirty="0" smtClean="0"/>
              <a:t>о правилах поведения на дороге</a:t>
            </a:r>
          </a:p>
          <a:p>
            <a:pPr lvl="0"/>
            <a:r>
              <a:rPr lang="ru-RU" dirty="0" smtClean="0"/>
              <a:t>Познакомиться с новыми правилами поведения на дороге</a:t>
            </a:r>
          </a:p>
          <a:p>
            <a:pPr lvl="0"/>
            <a:r>
              <a:rPr lang="ru-RU" dirty="0" smtClean="0"/>
              <a:t>развить </a:t>
            </a:r>
            <a:r>
              <a:rPr lang="ru-RU" dirty="0"/>
              <a:t>способность практически применять полученные знания в дорожно-транспортной </a:t>
            </a:r>
            <a:r>
              <a:rPr lang="ru-RU" dirty="0" smtClean="0"/>
              <a:t>среде</a:t>
            </a:r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родителей:</a:t>
            </a:r>
            <a:endParaRPr lang="ru-RU" dirty="0"/>
          </a:p>
          <a:p>
            <a:r>
              <a:rPr lang="ru-RU" dirty="0"/>
              <a:t>Помочь воспитателю о просьбе поучаствовать в выставке в группе;</a:t>
            </a:r>
          </a:p>
          <a:p>
            <a:r>
              <a:rPr lang="ru-RU" dirty="0"/>
              <a:t>Вызвать большое желание у детей принести </a:t>
            </a:r>
            <a:r>
              <a:rPr lang="ru-RU" dirty="0" smtClean="0"/>
              <a:t>рисунок </a:t>
            </a:r>
            <a:r>
              <a:rPr lang="ru-RU" dirty="0"/>
              <a:t>на выставку;</a:t>
            </a:r>
          </a:p>
          <a:p>
            <a:r>
              <a:rPr lang="ru-RU" dirty="0" smtClean="0"/>
              <a:t>привлечь </a:t>
            </a:r>
            <a:r>
              <a:rPr lang="ru-RU" dirty="0"/>
              <a:t>детей к ознакомлению детей с </a:t>
            </a:r>
            <a:r>
              <a:rPr lang="ru-RU" dirty="0" err="1" smtClean="0"/>
              <a:t>пдд</a:t>
            </a:r>
            <a:r>
              <a:rPr lang="ru-RU" dirty="0" smtClean="0"/>
              <a:t>, проводя </a:t>
            </a:r>
            <a:r>
              <a:rPr lang="ru-RU" dirty="0"/>
              <a:t>беседы </a:t>
            </a:r>
            <a:r>
              <a:rPr lang="ru-RU" dirty="0" smtClean="0"/>
              <a:t>на данную тему во время прогулки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43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Системная паутинка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1919400"/>
              </p:ext>
            </p:extLst>
          </p:nvPr>
        </p:nvGraphicFramePr>
        <p:xfrm>
          <a:off x="467545" y="1052736"/>
          <a:ext cx="806489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875"/>
                <a:gridCol w="1388564"/>
                <a:gridCol w="1963627"/>
                <a:gridCol w="1683109"/>
                <a:gridCol w="1472720"/>
              </a:tblGrid>
              <a:tr h="114542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Познавате-льное</a:t>
                      </a:r>
                      <a:r>
                        <a:rPr lang="ru-RU" dirty="0" smtClean="0"/>
                        <a:t>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</a:t>
                      </a:r>
                      <a:r>
                        <a:rPr lang="ru-RU" baseline="0" dirty="0" smtClean="0"/>
                        <a:t> развитие</a:t>
                      </a:r>
                      <a:endParaRPr lang="ru-RU" dirty="0"/>
                    </a:p>
                  </a:txBody>
                  <a:tcPr/>
                </a:tc>
              </a:tr>
              <a:tr h="3679109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Сюжетно ролевые  игры:  </a:t>
                      </a:r>
                    </a:p>
                    <a:p>
                      <a:r>
                        <a:rPr lang="ru-RU" sz="1400" baseline="0" dirty="0" smtClean="0"/>
                        <a:t>« Мы -пожарники»,</a:t>
                      </a:r>
                    </a:p>
                    <a:p>
                      <a:r>
                        <a:rPr lang="ru-RU" sz="1400" baseline="0" dirty="0" smtClean="0"/>
                        <a:t> «Один дома», «Буду пожарником!»; </a:t>
                      </a:r>
                      <a:r>
                        <a:rPr lang="ru-RU" sz="1400" baseline="0" dirty="0" err="1" smtClean="0"/>
                        <a:t>с.р.и</a:t>
                      </a:r>
                      <a:r>
                        <a:rPr lang="ru-RU" sz="1400" baseline="0" dirty="0" smtClean="0"/>
                        <a:t>. с напольным конструктором «Пожар в городе», </a:t>
                      </a:r>
                    </a:p>
                    <a:p>
                      <a:r>
                        <a:rPr lang="ru-RU" sz="1400" b="1" dirty="0" smtClean="0"/>
                        <a:t>проведение игровой викторины «Я знаю</a:t>
                      </a:r>
                      <a:r>
                        <a:rPr lang="ru-RU" sz="1400" b="1" baseline="0" dirty="0" smtClean="0"/>
                        <a:t> правила пожарной безопасности</a:t>
                      </a:r>
                      <a:r>
                        <a:rPr lang="ru-RU" sz="1400" b="1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Рассматривание иллюстраций и беседы на темы: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="1" dirty="0" smtClean="0"/>
                        <a:t>«Когда один дома»,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dirty="0" smtClean="0"/>
                        <a:t>«Огонь – не игрушка, игра с ним – ловушка», </a:t>
                      </a:r>
                      <a:r>
                        <a:rPr lang="ru-RU" sz="1400" b="1" dirty="0" smtClean="0"/>
                        <a:t>«Правила действия при пожаре»,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«Профессия - пожарник»;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Просмотр мультфильмов о ППБ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Чтение </a:t>
                      </a:r>
                      <a:r>
                        <a:rPr lang="ru-RU" sz="1400" dirty="0" err="1" smtClean="0"/>
                        <a:t>худ.литературы</a:t>
                      </a:r>
                      <a:r>
                        <a:rPr lang="ru-RU" sz="1400" dirty="0" smtClean="0"/>
                        <a:t>: с. Маршак «Пожар», «Рассказ о неизвестном горе», В. </a:t>
                      </a:r>
                      <a:r>
                        <a:rPr lang="ru-RU" sz="1400" dirty="0" err="1" smtClean="0"/>
                        <a:t>Ровицкий</a:t>
                      </a:r>
                      <a:r>
                        <a:rPr lang="ru-RU" sz="1400" dirty="0" smtClean="0"/>
                        <a:t> «Спички», «Лампочка», </a:t>
                      </a:r>
                      <a:r>
                        <a:rPr lang="ru-RU" sz="1400" dirty="0" err="1" smtClean="0"/>
                        <a:t>Л.Толстой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Заучивание стихотворений;</a:t>
                      </a:r>
                    </a:p>
                    <a:p>
                      <a:r>
                        <a:rPr lang="ru-RU" sz="1400" dirty="0" smtClean="0"/>
                        <a:t>«Пожарная собака», </a:t>
                      </a:r>
                    </a:p>
                    <a:p>
                      <a:r>
                        <a:rPr lang="ru-RU" sz="1400" dirty="0" smtClean="0"/>
                        <a:t>Е. </a:t>
                      </a:r>
                      <a:r>
                        <a:rPr lang="ru-RU" sz="1400" dirty="0" err="1" smtClean="0"/>
                        <a:t>Хоринская</a:t>
                      </a:r>
                      <a:r>
                        <a:rPr lang="ru-RU" sz="1400" dirty="0" smtClean="0"/>
                        <a:t> «Спичка-невеличка»;</a:t>
                      </a:r>
                    </a:p>
                    <a:p>
                      <a:r>
                        <a:rPr lang="ru-RU" sz="1400" b="1" dirty="0" smtClean="0"/>
                        <a:t>Загадывание загадок;</a:t>
                      </a:r>
                    </a:p>
                    <a:p>
                      <a:r>
                        <a:rPr lang="ru-RU" sz="1400" b="0" dirty="0" smtClean="0"/>
                        <a:t>Составление рассказов по сюжетным картинкам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Альбом рисунков «Важная</a:t>
                      </a:r>
                      <a:r>
                        <a:rPr lang="ru-RU" sz="1400" baseline="0" dirty="0" smtClean="0"/>
                        <a:t> профессия</a:t>
                      </a:r>
                      <a:r>
                        <a:rPr lang="ru-RU" sz="1400" dirty="0" smtClean="0"/>
                        <a:t>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Лепка «Потушим огонь!»;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Макет</a:t>
                      </a:r>
                      <a:r>
                        <a:rPr lang="ru-RU" sz="1400" b="1" baseline="0" dirty="0" smtClean="0"/>
                        <a:t> «Пожарный щит»;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Аппликация «Пожарная машина»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Подвижные игры и упражнения:</a:t>
                      </a:r>
                    </a:p>
                    <a:p>
                      <a:r>
                        <a:rPr lang="ru-RU" sz="1400" dirty="0" smtClean="0"/>
                        <a:t>«Огонь в очаге», «Цветные автомобили»,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«Вода и огонь», «Кто быстрее потушит пожар»;</a:t>
                      </a:r>
                    </a:p>
                    <a:p>
                      <a:r>
                        <a:rPr lang="ru-RU" sz="1400" dirty="0" smtClean="0"/>
                        <a:t>Игры-соревнования</a:t>
                      </a:r>
                    </a:p>
                    <a:p>
                      <a:r>
                        <a:rPr lang="ru-RU" sz="1400" dirty="0" smtClean="0"/>
                        <a:t>«Пожарники, на старт!» ;</a:t>
                      </a:r>
                    </a:p>
                    <a:p>
                      <a:r>
                        <a:rPr lang="ru-RU" sz="1400" dirty="0" smtClean="0"/>
                        <a:t>Комплекс утренней гимнастики «Мы – пожарные»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2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rg\Desktop\флеш\к\DSC_1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9713" y="1248773"/>
            <a:ext cx="5458539" cy="36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9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erg\Desktop\флеш\к\DSC_2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01" y="2492896"/>
            <a:ext cx="4905399" cy="32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erg\Desktop\флеш\к\DSC_2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716016" cy="31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rg\Desktop\флеш\к\DSC_2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768752" cy="45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2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zerg\Desktop\флеш\к\DSC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4286208" cy="28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rg\Desktop\флеш\к\DSC_2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87242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erg\Desktop\флеш\к\DSC_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48472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7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Для педагогов</a:t>
            </a:r>
            <a:r>
              <a:rPr lang="ru-RU" b="1" dirty="0" smtClean="0"/>
              <a:t>:</a:t>
            </a:r>
          </a:p>
          <a:p>
            <a:r>
              <a:rPr lang="ru-RU" dirty="0"/>
              <a:t>Систематизируются и станут </a:t>
            </a:r>
            <a:r>
              <a:rPr lang="ru-RU" dirty="0" smtClean="0"/>
              <a:t>глубже </a:t>
            </a:r>
            <a:r>
              <a:rPr lang="ru-RU" dirty="0"/>
              <a:t>представления детей об окружающей дорожной среде </a:t>
            </a:r>
            <a:r>
              <a:rPr lang="ru-RU" dirty="0" smtClean="0"/>
              <a:t>и знания </a:t>
            </a:r>
            <a:r>
              <a:rPr lang="ru-RU" dirty="0"/>
              <a:t>о правилах дорожного движения на проезжей части, в транспорте, на улице</a:t>
            </a:r>
          </a:p>
          <a:p>
            <a:r>
              <a:rPr lang="ru-RU" dirty="0" smtClean="0"/>
              <a:t>Сформируются навыки </a:t>
            </a:r>
            <a:r>
              <a:rPr lang="ru-RU" dirty="0"/>
              <a:t>спокойного, уверенного, культурного и безопасного поведения в дорожно-транспортной </a:t>
            </a:r>
            <a:r>
              <a:rPr lang="ru-RU" dirty="0" smtClean="0"/>
              <a:t>среде, навыки умения </a:t>
            </a:r>
            <a:r>
              <a:rPr lang="ru-RU" dirty="0"/>
              <a:t>детей предвидеть опасные </a:t>
            </a:r>
            <a:r>
              <a:rPr lang="ru-RU" dirty="0" smtClean="0"/>
              <a:t>ситуации, а также </a:t>
            </a:r>
            <a:r>
              <a:rPr lang="ru-RU" dirty="0"/>
              <a:t>отрицательное отношение к нарушениям </a:t>
            </a:r>
            <a:r>
              <a:rPr lang="ru-RU" dirty="0" smtClean="0"/>
              <a:t>ПДД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детей:</a:t>
            </a:r>
          </a:p>
          <a:p>
            <a:r>
              <a:rPr lang="ru-RU" dirty="0" smtClean="0"/>
              <a:t>рисунки</a:t>
            </a:r>
            <a:r>
              <a:rPr lang="ru-RU" dirty="0"/>
              <a:t>, </a:t>
            </a:r>
            <a:r>
              <a:rPr lang="ru-RU" dirty="0" smtClean="0"/>
              <a:t>альбом аппликаций «Дорожные знаки»</a:t>
            </a:r>
          </a:p>
          <a:p>
            <a:r>
              <a:rPr lang="ru-RU" dirty="0" smtClean="0"/>
              <a:t>Развлечение «Город маленьких пешеходов»</a:t>
            </a:r>
            <a:endParaRPr lang="ru-RU" dirty="0"/>
          </a:p>
          <a:p>
            <a:r>
              <a:rPr lang="ru-RU" dirty="0" smtClean="0"/>
              <a:t>Дети </a:t>
            </a:r>
            <a:r>
              <a:rPr lang="ru-RU" dirty="0"/>
              <a:t>поняли как </a:t>
            </a:r>
            <a:r>
              <a:rPr lang="ru-RU" dirty="0" smtClean="0"/>
              <a:t>нужно себя вести на дороге</a:t>
            </a:r>
          </a:p>
        </p:txBody>
      </p:sp>
    </p:spTree>
    <p:extLst>
      <p:ext uri="{BB962C8B-B14F-4D97-AF65-F5344CB8AC3E}">
        <p14:creationId xmlns:p14="http://schemas.microsoft.com/office/powerpoint/2010/main" xmlns="" val="21021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содержание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7316208"/>
              </p:ext>
            </p:extLst>
          </p:nvPr>
        </p:nvGraphicFramePr>
        <p:xfrm>
          <a:off x="395536" y="1268760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Заключительный этап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 постановка целей, определение актуальности и значимости проекта;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подбор методической литературы для реализации проекта;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подбор наглядно-дидактического материала; художественной литературы;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Обращение к родителям;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организация развивающей среды в группе.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ознакомление детей с художественной литературой;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проведение бесед;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Просмотр мультфильмов и беседы по их содержанию;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работа с родителями (разработка рекомендаций и их презентация);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проведение конкурса рисунков;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Создание альбома «Дорожные знаки»;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Создание макета «Перекресток»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проведение мероприятия-развлечения «Город маленьких пешеходов».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анализ результатов проекта;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создание и презентация;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оформление</a:t>
                      </a:r>
                      <a:r>
                        <a:rPr lang="ru-RU" baseline="0" dirty="0" smtClean="0"/>
                        <a:t> «Фоторепортажа».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3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469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«Город для маленьких пешеходов» </vt:lpstr>
      <vt:lpstr>Слайд 2</vt:lpstr>
      <vt:lpstr>Системная паутинка проекта</vt:lpstr>
      <vt:lpstr>Слайд 4</vt:lpstr>
      <vt:lpstr>Слайд 5</vt:lpstr>
      <vt:lpstr>Слайд 6</vt:lpstr>
      <vt:lpstr>Слайд 7</vt:lpstr>
      <vt:lpstr>Ожидаемые результаты проекта</vt:lpstr>
      <vt:lpstr>Краткое содержание проекта</vt:lpstr>
      <vt:lpstr>Продукты проекта: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«Город для маленьких пешеходов» </dc:title>
  <dc:creator>zerg</dc:creator>
  <cp:lastModifiedBy>User</cp:lastModifiedBy>
  <cp:revision>32</cp:revision>
  <dcterms:created xsi:type="dcterms:W3CDTF">2016-12-05T15:53:05Z</dcterms:created>
  <dcterms:modified xsi:type="dcterms:W3CDTF">2023-11-17T13:32:38Z</dcterms:modified>
</cp:coreProperties>
</file>