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70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7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8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983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43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765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1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7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62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9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2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B658E-1EB0-4E59-84CF-2D7B56835496}" type="datetimeFigureOut">
              <a:rPr lang="ru-RU" smtClean="0"/>
              <a:t>22.05.2016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F1BAD-0C77-48C3-A719-2A98D87A8D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85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2686" y="377372"/>
            <a:ext cx="9144000" cy="1245734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читать детям сказки?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demiart.ru/forum/uploads3/post-41994-124162468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6343" y="2022208"/>
            <a:ext cx="5229792" cy="426341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130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086" y="348343"/>
            <a:ext cx="79683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А. И. </a:t>
            </a:r>
            <a:r>
              <a:rPr lang="ru-RU" sz="2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Михайлова: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«На помощь ребёнку должны прийти взрослые, чтобы успеть сохранить в наших детях чуткость к чуду превращения, к чуду окрыляющей радости, чуду духовного озарения, которое дарит им сказка. Открывая дверь в мир сказок, вглядываясь в их героев и постигая духовно-нравственные ценности, заложенные в них, мы открываем дверь во внутренний мир ребёнка, даём ему возможность насладиться богатством собственной личности, способностью отзываться на добро, искренность и человечность. И пока душа ребёнка откликается на волшебство гуманных чувств и поступков людей, есть надежда, что этим чувствам не только в сказке, но и в жизни не будет конца».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https://www.firestock.ru/wp-content/uploads/2014/06/Depositphotos_45405985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430" y="2049409"/>
            <a:ext cx="3628570" cy="246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274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0914" y="58847"/>
            <a:ext cx="115533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Выберите подходящие сказки для своего ребенка. «Карлик Нос», прочитанный трехлетнему малышу будет так же неуместен, как «Колобок», прочитанный первокласснику. Сказка должна соответствовать возрасту: быть одновременно и понятной, и развивающей. Например, самым маленьким детям нужны сказки с постоянно повторяющимися сюжетными ходами и небольшим словарным запасом («Колобок», «Репка», «Курочка Ряба» и т.д.), детям постарше (3-6 лет) нужны истории посложнее (стихотворные сказки Чуковского, басни Михалкова, сказки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Сутеева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с 6 лет можно обращаться к более объемным произведениям («Приключения Буратино»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А.Толстого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сказки 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Т.Янсон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А.Линдгрен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Впрочем, каждый ребенок индивидуален, поэтому, прежде всего, отталкивайтесь от уровня его развития.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www.myfant.ru/userfiles/image/Moskow/Korporatsiya_Skazok/skidka-na-individualnuyu-knigu-so-skazkami-dlya-vashego-rebe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513" y="3475167"/>
            <a:ext cx="4901747" cy="3135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564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0285" y="449944"/>
            <a:ext cx="11350171" cy="2249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Возьмите сказку с яркими иллюстрациями и читайте ее вместе с ребенком. Чтение должно быть активным. Посадите малыша на колени или рядом, показывайте ему всех героев на иллюстрациях, задавайте вопросы («Как ты думаешь, что сделал Колобок?»).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demiart.ru/forum/uploads6/post-685004-128135426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28" y="2436663"/>
            <a:ext cx="6256477" cy="423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50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343" y="617755"/>
            <a:ext cx="11379200" cy="2803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Спросите у ребенка, что он понял после прочтения сказки? Чему научился? Как бы он повел себя на месте героя? Что ему показалось хорошим, а что плохим? Что запомнилось больше всего? Иногда стоит скорректировать позицию ребенка. Например, малыш жалеет волка из «Красной Шапочки». Акцентируйте внимание ребенка на том, что волк делает в сказке плохие вещи, за это он и наказан.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novorozhdenny.ru/wp-content/uploads/2015/04/1395513857_88b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943" y="3420895"/>
            <a:ext cx="4354286" cy="3265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001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4457" y="534351"/>
            <a:ext cx="11306629" cy="1962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Поиграйте с ребенком в сказку. Дайте волю своей фантазии и фантазии ребенка. Вы можете импровизировать, вводить новых героев, но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смысл сказки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должен оставаться неизменным.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://pedportal.net/attachments/000/782/346/782346.jpg?142781477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2743" y="2792176"/>
            <a:ext cx="4508046" cy="3796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220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25714" y="551543"/>
            <a:ext cx="10871200" cy="3254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Есть точка зрения, что детям не надо читать яркие, цветные книги, так как у них не будет развиваться фантазия. Но это, пожалуй, больше подходит для детей младшего и среднего школьного возраста. Дошкольников иллюстрации привлекают и задерживают их внимание.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http://fugdownload135.com/img/56aa5e62b6e8d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584" y="3268777"/>
            <a:ext cx="4611460" cy="3458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64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244</Words>
  <Application>Microsoft Office PowerPoint</Application>
  <PresentationFormat>Широкоэкранный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Как читать детям сказки?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читать детям сказки?</dc:title>
  <dc:creator>Acer</dc:creator>
  <cp:lastModifiedBy>Acer</cp:lastModifiedBy>
  <cp:revision>4</cp:revision>
  <dcterms:created xsi:type="dcterms:W3CDTF">2016-05-22T14:09:16Z</dcterms:created>
  <dcterms:modified xsi:type="dcterms:W3CDTF">2016-05-22T14:29:29Z</dcterms:modified>
</cp:coreProperties>
</file>